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8"/>
  </p:notesMasterIdLst>
  <p:sldIdLst>
    <p:sldId id="370" r:id="rId2"/>
    <p:sldId id="330" r:id="rId3"/>
    <p:sldId id="375" r:id="rId4"/>
    <p:sldId id="39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92" r:id="rId14"/>
    <p:sldId id="393" r:id="rId15"/>
    <p:sldId id="394" r:id="rId16"/>
    <p:sldId id="33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2"/>
          <p:cNvSpPr txBox="1"/>
          <p:nvPr/>
        </p:nvSpPr>
        <p:spPr>
          <a:xfrm>
            <a:off x="637504" y="2618206"/>
            <a:ext cx="78689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In our last lecture, we furnished an example in 3D to explain the Gram </a:t>
            </a:r>
            <a:r>
              <a:rPr lang="en-US" sz="2800" dirty="0" err="1" smtClean="0"/>
              <a:t>Schmidth</a:t>
            </a:r>
            <a:r>
              <a:rPr lang="en-US" sz="2800" dirty="0" smtClean="0"/>
              <a:t> Process of </a:t>
            </a:r>
            <a:r>
              <a:rPr lang="en-US" sz="2800" dirty="0" err="1" smtClean="0"/>
              <a:t>orthonormalization</a:t>
            </a:r>
            <a:r>
              <a:rPr lang="en-US" sz="2800" dirty="0" smtClean="0"/>
              <a:t> and redefined the complete orthonormal sequence, orthonormal basis and a theorem related to these terms. Finally, </a:t>
            </a:r>
            <a:r>
              <a:rPr lang="en-US" sz="2800" dirty="0" err="1" smtClean="0"/>
              <a:t>separble</a:t>
            </a:r>
            <a:r>
              <a:rPr lang="en-US" sz="2800" dirty="0" smtClean="0"/>
              <a:t> Hilbert space and related theorem were proved there.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127627"/>
            <a:ext cx="8780286" cy="660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0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7066" y="718870"/>
            <a:ext cx="71929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Orthogonal Complement and Projections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1450388"/>
            <a:ext cx="8780286" cy="15617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05" y="3328526"/>
            <a:ext cx="8814991" cy="28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914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0" y="381306"/>
            <a:ext cx="9023219" cy="15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19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2" y="264290"/>
            <a:ext cx="8849695" cy="50930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00" y="5535299"/>
            <a:ext cx="8884400" cy="111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01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802218"/>
            <a:ext cx="8884400" cy="484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150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6" y="370567"/>
            <a:ext cx="8502649" cy="61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851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1060340"/>
            <a:ext cx="8780286" cy="473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811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4" y="782581"/>
            <a:ext cx="8953810" cy="20216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24" y="2909749"/>
            <a:ext cx="8314550" cy="348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3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7" y="531079"/>
            <a:ext cx="8641467" cy="579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368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3" y="758837"/>
            <a:ext cx="8988515" cy="492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149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32" y="1164458"/>
            <a:ext cx="8398535" cy="45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072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71" y="345909"/>
            <a:ext cx="8780286" cy="34358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32" y="3881792"/>
            <a:ext cx="8398535" cy="4338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87" y="4396945"/>
            <a:ext cx="8502649" cy="225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423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2732" y="2356833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mainly discussed orthonormal complements and orthonormal projections. Some Theorem related to these topics are stated and proved.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5278</TotalTime>
  <Words>105</Words>
  <Application>Microsoft Office PowerPoint</Application>
  <PresentationFormat>On-screen Show (4:3)</PresentationFormat>
  <Paragraphs>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548</cp:revision>
  <dcterms:created xsi:type="dcterms:W3CDTF">2014-06-15T01:18:03Z</dcterms:created>
  <dcterms:modified xsi:type="dcterms:W3CDTF">2014-07-09T02:12:42Z</dcterms:modified>
</cp:coreProperties>
</file>