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6" r:id="rId1"/>
  </p:sldMasterIdLst>
  <p:notesMasterIdLst>
    <p:notesMasterId r:id="rId18"/>
  </p:notesMasterIdLst>
  <p:sldIdLst>
    <p:sldId id="370" r:id="rId2"/>
    <p:sldId id="330" r:id="rId3"/>
    <p:sldId id="384" r:id="rId4"/>
    <p:sldId id="385" r:id="rId5"/>
    <p:sldId id="386" r:id="rId6"/>
    <p:sldId id="387" r:id="rId7"/>
    <p:sldId id="399" r:id="rId8"/>
    <p:sldId id="400" r:id="rId9"/>
    <p:sldId id="392" r:id="rId10"/>
    <p:sldId id="389" r:id="rId11"/>
    <p:sldId id="390" r:id="rId12"/>
    <p:sldId id="391" r:id="rId13"/>
    <p:sldId id="393" r:id="rId14"/>
    <p:sldId id="394" r:id="rId15"/>
    <p:sldId id="395" r:id="rId16"/>
    <p:sldId id="339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jad" initials="a" lastIdx="0" clrIdx="0">
    <p:extLst>
      <p:ext uri="{19B8F6BF-5375-455C-9EA6-DF929625EA0E}">
        <p15:presenceInfo xmlns="" xmlns:p15="http://schemas.microsoft.com/office/powerpoint/2012/main" userId="amja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8C1B-C22B-4929-9A76-C19A4125A906}" type="datetimeFigureOut">
              <a:rPr lang="en-US" smtClean="0"/>
              <a:pPr/>
              <a:t>08/07/2014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0DFBB-E4D4-4759-81E1-06309B393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92462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08/07/2014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08/07/2014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08/07/2014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08/07/2014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08/07/2014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08/07/2014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08/07/2014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08/07/2014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08/07/2014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08/07/2014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08/07/2014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08/07/2014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7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589736"/>
            <a:ext cx="6858000" cy="238760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 smtClean="0">
                <a:latin typeface="+mn-lt"/>
              </a:rPr>
              <a:t>Introduction To Hilbert Spaces with Applications</a:t>
            </a:r>
            <a:endParaRPr lang="en-US" sz="6000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80479" y="3820628"/>
            <a:ext cx="506863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Lokenath</a:t>
            </a:r>
            <a:r>
              <a:rPr lang="en-US" sz="2400" dirty="0" smtClean="0"/>
              <a:t> </a:t>
            </a:r>
            <a:r>
              <a:rPr lang="en-US" sz="2400" dirty="0" err="1" smtClean="0"/>
              <a:t>Debnath</a:t>
            </a:r>
            <a:r>
              <a:rPr lang="en-US" sz="2400" dirty="0" smtClean="0"/>
              <a:t> and </a:t>
            </a:r>
            <a:r>
              <a:rPr lang="en-US" sz="2400" dirty="0" err="1" smtClean="0"/>
              <a:t>Piotr</a:t>
            </a:r>
            <a:r>
              <a:rPr lang="en-US" sz="2400" dirty="0" smtClean="0"/>
              <a:t> </a:t>
            </a:r>
            <a:r>
              <a:rPr lang="en-US" sz="2400" dirty="0" err="1" smtClean="0"/>
              <a:t>Mikusinski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Course Teacher: Dr. </a:t>
            </a:r>
            <a:r>
              <a:rPr lang="en-US" sz="2400" dirty="0" err="1" smtClean="0"/>
              <a:t>Amjad</a:t>
            </a:r>
            <a:r>
              <a:rPr lang="en-US" sz="2400" dirty="0" smtClean="0"/>
              <a:t> </a:t>
            </a:r>
            <a:r>
              <a:rPr lang="en-US" sz="2400" dirty="0" err="1" smtClean="0"/>
              <a:t>Hussain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265577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76468" y="1774938"/>
            <a:ext cx="51395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the Last Lecture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72732" y="2356833"/>
            <a:ext cx="78689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last lecture, we considered further result regarding strong and weak convergence. Then, orthogonal and </a:t>
            </a:r>
            <a:r>
              <a:rPr lang="en-US" sz="2800" dirty="0" err="1" smtClean="0"/>
              <a:t>orthonormal</a:t>
            </a:r>
            <a:r>
              <a:rPr lang="en-US" sz="2800" dirty="0" smtClean="0"/>
              <a:t> systems were introduced. </a:t>
            </a:r>
            <a:r>
              <a:rPr lang="en-US" sz="2800" dirty="0" err="1" smtClean="0"/>
              <a:t>Lagendre</a:t>
            </a:r>
            <a:r>
              <a:rPr lang="en-US" sz="2800" dirty="0" smtClean="0"/>
              <a:t> polynomials were discussed briefly.</a:t>
            </a:r>
          </a:p>
        </p:txBody>
      </p:sp>
    </p:spTree>
    <p:extLst>
      <p:ext uri="{BB962C8B-B14F-4D97-AF65-F5344CB8AC3E}">
        <p14:creationId xmlns="" xmlns:p14="http://schemas.microsoft.com/office/powerpoint/2010/main" val="390839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52" y="241788"/>
            <a:ext cx="8849695" cy="44683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267" y="4546468"/>
            <a:ext cx="8641467" cy="22211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4774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85" y="253434"/>
            <a:ext cx="9092628" cy="63511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6057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85" y="227406"/>
            <a:ext cx="9092628" cy="64031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7787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9791" y="718872"/>
            <a:ext cx="75713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Gram-Schmidt </a:t>
            </a:r>
            <a:r>
              <a:rPr lang="en-US" sz="2800" b="1" dirty="0" err="1" smtClean="0">
                <a:latin typeface="TarzanaNarrowBold"/>
              </a:rPr>
              <a:t>Orthonormalization</a:t>
            </a:r>
            <a:r>
              <a:rPr lang="en-US" sz="2800" b="1" dirty="0" smtClean="0">
                <a:latin typeface="TarzanaNarrowBold"/>
              </a:rPr>
              <a:t> Process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05" y="1667550"/>
            <a:ext cx="8814991" cy="437290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9402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52" y="1420412"/>
            <a:ext cx="8849695" cy="401717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3596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94" y="351748"/>
            <a:ext cx="8953810" cy="2316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904" y="2411272"/>
            <a:ext cx="8641467" cy="417335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9762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52" y="656888"/>
            <a:ext cx="8849695" cy="554422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1591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14" y="314990"/>
            <a:ext cx="8676172" cy="44249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255" y="4577375"/>
            <a:ext cx="8606763" cy="20563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0490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600" y="511039"/>
            <a:ext cx="8884400" cy="22298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662" y="2889289"/>
            <a:ext cx="8641467" cy="306277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7131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323" y="566897"/>
            <a:ext cx="8537353" cy="13969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52" y="2084554"/>
            <a:ext cx="8849695" cy="343585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0412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00" y="716424"/>
            <a:ext cx="8884400" cy="23599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561" y="3269288"/>
            <a:ext cx="8710877" cy="26376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1787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9952" y="1002206"/>
            <a:ext cx="56455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</a:t>
            </a:r>
            <a:r>
              <a:rPr lang="en-US" sz="2800" b="1" dirty="0">
                <a:latin typeface="TarzanaNarrowBold"/>
              </a:rPr>
              <a:t>the today’s </a:t>
            </a:r>
            <a:r>
              <a:rPr lang="en-US" sz="2800" b="1" dirty="0" smtClean="0">
                <a:latin typeface="TarzanaNarrowBold"/>
              </a:rPr>
              <a:t>Lecture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72732" y="2356833"/>
            <a:ext cx="78689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today’s lecture, we discussed the </a:t>
            </a:r>
            <a:r>
              <a:rPr lang="en-US" sz="2800" dirty="0" err="1" smtClean="0"/>
              <a:t>Hermite</a:t>
            </a:r>
            <a:r>
              <a:rPr lang="en-US" sz="2800" dirty="0" smtClean="0"/>
              <a:t> polynomials and then explained the Gram </a:t>
            </a:r>
            <a:r>
              <a:rPr lang="en-US" sz="2800" dirty="0" err="1" smtClean="0"/>
              <a:t>Schmidth</a:t>
            </a:r>
            <a:r>
              <a:rPr lang="en-US" sz="2800" dirty="0" smtClean="0"/>
              <a:t> Process of </a:t>
            </a:r>
            <a:r>
              <a:rPr lang="en-US" sz="2800" dirty="0" err="1" smtClean="0"/>
              <a:t>orthonormalization</a:t>
            </a:r>
            <a:r>
              <a:rPr lang="en-US" sz="2800" dirty="0" smtClean="0"/>
              <a:t>. Bessel equality and inequality along with the concept of complete sequence and </a:t>
            </a:r>
            <a:r>
              <a:rPr lang="en-US" sz="2800" dirty="0" err="1" smtClean="0"/>
              <a:t>orthonormal</a:t>
            </a:r>
            <a:r>
              <a:rPr lang="en-US" sz="2800" dirty="0" smtClean="0"/>
              <a:t> basis is studied as well.</a:t>
            </a:r>
          </a:p>
        </p:txBody>
      </p:sp>
    </p:spTree>
    <p:extLst>
      <p:ext uri="{BB962C8B-B14F-4D97-AF65-F5344CB8AC3E}">
        <p14:creationId xmlns="" xmlns:p14="http://schemas.microsoft.com/office/powerpoint/2010/main" val="62135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4766</TotalTime>
  <Words>100</Words>
  <Application>Microsoft Office PowerPoint</Application>
  <PresentationFormat>On-screen Show (4:3)</PresentationFormat>
  <Paragraphs>10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Introduction To Hilbert Spaces with Applications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Hilbert Spaces</dc:title>
  <dc:creator>amjad</dc:creator>
  <cp:lastModifiedBy>NTS</cp:lastModifiedBy>
  <cp:revision>532</cp:revision>
  <dcterms:created xsi:type="dcterms:W3CDTF">2014-06-15T01:18:03Z</dcterms:created>
  <dcterms:modified xsi:type="dcterms:W3CDTF">2014-07-08T01:59:15Z</dcterms:modified>
</cp:coreProperties>
</file>