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3"/>
  </p:notesMasterIdLst>
  <p:sldIdLst>
    <p:sldId id="370" r:id="rId2"/>
    <p:sldId id="330" r:id="rId3"/>
    <p:sldId id="371" r:id="rId4"/>
    <p:sldId id="372" r:id="rId5"/>
    <p:sldId id="373" r:id="rId6"/>
    <p:sldId id="387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8" r:id="rId15"/>
    <p:sldId id="381" r:id="rId16"/>
    <p:sldId id="382" r:id="rId17"/>
    <p:sldId id="383" r:id="rId18"/>
    <p:sldId id="384" r:id="rId19"/>
    <p:sldId id="385" r:id="rId20"/>
    <p:sldId id="386" r:id="rId21"/>
    <p:sldId id="33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="" xmlns:p15="http://schemas.microsoft.com/office/powerpoint/2012/main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07/07/2014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07/07/2014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gave the definition of inner product and proved that an inner product space is a norm vector space. Then strong and weak convergence is defined and some theorem were proved there.</a:t>
            </a:r>
          </a:p>
        </p:txBody>
      </p:sp>
    </p:spTree>
    <p:extLst>
      <p:ext uri="{BB962C8B-B14F-4D97-AF65-F5344CB8AC3E}">
        <p14:creationId xmlns="" xmlns:p14="http://schemas.microsoft.com/office/powerpoint/2010/main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407819" y="734102"/>
                <a:ext cx="8555875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Span of Vector Space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be a subset of a vector space E. By span A we denote the set of all finite linear combinations of vectors from A, that is,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span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{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. . . , </m:t>
                    </m:r>
                    <m:sSub>
                      <m:sSubPr>
                        <m:ctrl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𝔽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 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</a:t>
                </a:r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1.3.23.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S be a subset of a normed space E. The closure of S is the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set of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limits of all convergent sequences of elements of S, that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cl</m:t>
                      </m:r>
                      <m:r>
                        <a:rPr lang="en-US" sz="24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  <m:r>
                        <a:rPr lang="en-US" sz="24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there</m:t>
                          </m:r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exist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sz="24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sz="24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…∈</m:t>
                          </m:r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such</m:t>
                          </m:r>
                          <m:r>
                            <m:rPr>
                              <m:nor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that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  <m:r>
                            <a:rPr lang="en-US" sz="2400" b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(Dense subset)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subset S of a normed space E is called dense in E if cl S = E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19" y="734102"/>
                <a:ext cx="8555875" cy="4893647"/>
              </a:xfrm>
              <a:prstGeom prst="rect">
                <a:avLst/>
              </a:prstGeom>
              <a:blipFill rotWithShape="0">
                <a:blip r:embed="rId3"/>
                <a:stretch>
                  <a:fillRect l="-1140" t="-996" b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0728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462211"/>
            <a:ext cx="8884400" cy="58305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16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84" y="357162"/>
            <a:ext cx="8363830" cy="37482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62" y="4412037"/>
            <a:ext cx="8108277" cy="13566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072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331816"/>
            <a:ext cx="8780286" cy="28458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64" y="3004655"/>
            <a:ext cx="8433240" cy="31668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197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4" y="507589"/>
            <a:ext cx="8742112" cy="35503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2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1856" y="448415"/>
            <a:ext cx="8780286" cy="3827371"/>
            <a:chOff x="181856" y="1002206"/>
            <a:chExt cx="8780286" cy="3827371"/>
          </a:xfrm>
        </p:grpSpPr>
        <p:sp>
          <p:nvSpPr>
            <p:cNvPr id="2" name="Rectangle 1"/>
            <p:cNvSpPr/>
            <p:nvPr/>
          </p:nvSpPr>
          <p:spPr>
            <a:xfrm>
              <a:off x="1020403" y="1002206"/>
              <a:ext cx="671369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Orthogonal and Orthonormal Systems</a:t>
              </a:r>
              <a:endParaRPr lang="en-US" sz="28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856" y="2413861"/>
              <a:ext cx="8780286" cy="203027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931830" y="4121239"/>
              <a:ext cx="6915956" cy="7083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18951" y="4148438"/>
              <a:ext cx="7030312" cy="4106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217" y="4281770"/>
            <a:ext cx="8745582" cy="14749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054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5" y="430377"/>
            <a:ext cx="8814991" cy="20563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14" y="2879795"/>
            <a:ext cx="8780286" cy="3236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989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14" y="1016216"/>
            <a:ext cx="8676172" cy="11366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56" y="2462383"/>
            <a:ext cx="8780286" cy="34271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82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52" y="1321853"/>
            <a:ext cx="8849695" cy="39824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931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3" y="830415"/>
            <a:ext cx="8988515" cy="51971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554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522403"/>
            <a:ext cx="8884400" cy="58131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5042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61" y="574240"/>
            <a:ext cx="8297575" cy="38807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56" y="3942241"/>
            <a:ext cx="8780286" cy="28371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828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7" y="53088"/>
            <a:ext cx="8266025" cy="67518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68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52" y="241788"/>
            <a:ext cx="8849695" cy="4468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7" y="4546468"/>
            <a:ext cx="8641467" cy="2221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774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5" y="253434"/>
            <a:ext cx="9092628" cy="63511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05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5" y="227406"/>
            <a:ext cx="9092628" cy="6403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78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further result regarding strong and weak convergence. Then, orthogonal and </a:t>
            </a:r>
            <a:r>
              <a:rPr lang="en-US" sz="2800" dirty="0" err="1" smtClean="0"/>
              <a:t>orthonormal</a:t>
            </a:r>
            <a:r>
              <a:rPr lang="en-US" sz="2800" dirty="0" smtClean="0"/>
              <a:t> systems were introduced. </a:t>
            </a:r>
            <a:r>
              <a:rPr lang="en-US" sz="2800" dirty="0" err="1" smtClean="0"/>
              <a:t>Lagendre</a:t>
            </a:r>
            <a:r>
              <a:rPr lang="en-US" sz="2800" dirty="0" smtClean="0"/>
              <a:t> and </a:t>
            </a:r>
            <a:r>
              <a:rPr lang="en-US" sz="2800" dirty="0" err="1" smtClean="0"/>
              <a:t>Hermite</a:t>
            </a:r>
            <a:r>
              <a:rPr lang="en-US" sz="2800" dirty="0" smtClean="0"/>
              <a:t> polynomials are </a:t>
            </a:r>
            <a:r>
              <a:rPr lang="en-US" sz="2800" smtClean="0"/>
              <a:t>discussed briefly.</a:t>
            </a: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4681</TotalTime>
  <Words>103</Words>
  <Application>Microsoft Office PowerPoint</Application>
  <PresentationFormat>On-screen Show (4:3)</PresentationFormat>
  <Paragraphs>11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521</cp:revision>
  <dcterms:created xsi:type="dcterms:W3CDTF">2014-06-15T01:18:03Z</dcterms:created>
  <dcterms:modified xsi:type="dcterms:W3CDTF">2014-07-07T02:05:42Z</dcterms:modified>
</cp:coreProperties>
</file>