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22F5-EB0D-4741-A475-7D4187A623B6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7E3DD-D854-4E86-8E9E-C4866F843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Plane Polar Coordinates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581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 b="1" dirty="0" smtClean="0"/>
                  <a:t>Transformations in Three Dimensions:</a:t>
                </a:r>
              </a:p>
              <a:p>
                <a:endParaRPr lang="en-US" sz="2400" dirty="0" smtClean="0"/>
              </a:p>
              <a:p>
                <a:r>
                  <a:rPr lang="en-US" sz="2400" b="1" dirty="0"/>
                  <a:t>Cylindrical </a:t>
                </a:r>
                <a:r>
                  <a:rPr lang="en-US" sz="2400" b="1" dirty="0" smtClean="0"/>
                  <a:t>Coordinates:</a:t>
                </a:r>
              </a:p>
              <a:p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r>
                  <a:rPr lang="en-US" sz="2400" dirty="0"/>
                  <a:t>Inverse 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  <a:blipFill rotWithShape="1">
                <a:blip r:embed="rId2"/>
                <a:stretch>
                  <a:fillRect l="-166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129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425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1752600"/>
                <a:ext cx="7315200" cy="2703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Q:</a:t>
                </a:r>
              </a:p>
              <a:p>
                <a:pPr lvl="0" algn="just"/>
                <a:r>
                  <a:rPr lang="en-US" sz="2400" dirty="0"/>
                  <a:t>Find out unit vectors for cylindrical coordinates</a:t>
                </a:r>
              </a:p>
              <a:p>
                <a:pPr lvl="0" algn="just"/>
                <a:r>
                  <a:rPr lang="en-US" sz="2400" dirty="0"/>
                  <a:t>Express the velocity vector in cylindrical coordinates</a:t>
                </a:r>
              </a:p>
              <a:p>
                <a:pPr lvl="0" algn="just"/>
                <a:r>
                  <a:rPr lang="en-US" sz="2400" dirty="0"/>
                  <a:t>Express the acceleration vector in cylindrical coordinates</a:t>
                </a:r>
              </a:p>
              <a:p>
                <a:pPr lvl="0" algn="just"/>
                <a:r>
                  <a:rPr lang="en-US" sz="2400" dirty="0"/>
                  <a:t>Prove that, in cylindrical coordinates,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𝜕𝜌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𝝆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𝜕𝜑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𝝋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752600"/>
                <a:ext cx="7315200" cy="2703817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011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600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1600200"/>
                <a:ext cx="7315200" cy="3484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Spherical Coordinates: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Transformations</a:t>
                </a:r>
                <a:r>
                  <a:rPr lang="en-US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Inverse </a:t>
                </a:r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00200"/>
                <a:ext cx="7315200" cy="3484287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4368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38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1639583"/>
                <a:ext cx="7315200" cy="27038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/>
                  <a:t>Q:</a:t>
                </a:r>
              </a:p>
              <a:p>
                <a:pPr lvl="0"/>
                <a:r>
                  <a:rPr lang="en-US" sz="2400" dirty="0"/>
                  <a:t>Find out unit vectors for spherical coordinates</a:t>
                </a:r>
              </a:p>
              <a:p>
                <a:pPr lvl="0"/>
                <a:r>
                  <a:rPr lang="en-US" sz="2400" dirty="0"/>
                  <a:t>Express the velocity vector in spherical coordinates</a:t>
                </a:r>
              </a:p>
              <a:p>
                <a:pPr lvl="0"/>
                <a:r>
                  <a:rPr lang="en-US" sz="2400" dirty="0"/>
                  <a:t>Express the acceleration vector in spherical coordinates</a:t>
                </a:r>
              </a:p>
              <a:p>
                <a:pPr lvl="0"/>
                <a:r>
                  <a:rPr lang="en-US" sz="2400" dirty="0"/>
                  <a:t>Prove that, in spherical coordinates,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𝜕𝜌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𝝆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𝜽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𝜕𝜑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𝝋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39583"/>
                <a:ext cx="7315200" cy="2703817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81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0025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600200"/>
            <a:ext cx="73152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/>
              <a:t>Q</a:t>
            </a:r>
            <a:r>
              <a:rPr lang="en-US" sz="2400" dirty="0" smtClean="0"/>
              <a:t>: A particle of mass </a:t>
            </a:r>
            <a:r>
              <a:rPr lang="en-US" sz="2400" i="1" dirty="0" smtClean="0"/>
              <a:t>m</a:t>
            </a:r>
            <a:r>
              <a:rPr lang="en-US" sz="2400" dirty="0" smtClean="0"/>
              <a:t> moving in a conservative force field. Set up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 and find the equations of motion in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Plane polar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Cylindrical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Spherical polar coordinates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741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45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43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Revision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vcomsats</dc:creator>
  <cp:lastModifiedBy>vcomsats</cp:lastModifiedBy>
  <cp:revision>2</cp:revision>
  <dcterms:created xsi:type="dcterms:W3CDTF">2012-12-29T06:30:44Z</dcterms:created>
  <dcterms:modified xsi:type="dcterms:W3CDTF">2012-12-29T08:05:11Z</dcterms:modified>
</cp:coreProperties>
</file>