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9" r:id="rId9"/>
    <p:sldId id="270" r:id="rId10"/>
    <p:sldId id="266" r:id="rId11"/>
    <p:sldId id="263" r:id="rId12"/>
    <p:sldId id="264" r:id="rId13"/>
    <p:sldId id="265" r:id="rId14"/>
    <p:sldId id="268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lectures were about</a:t>
            </a:r>
          </a:p>
          <a:p>
            <a:endParaRPr lang="en-US" sz="2400" dirty="0"/>
          </a:p>
          <a:p>
            <a:r>
              <a:rPr lang="en-US" sz="2400" dirty="0" smtClean="0"/>
              <a:t>Transformation of coordinates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266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14400"/>
            <a:ext cx="7239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Find the equations of motion for a particle of mass m in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Plane polar coordinate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Cylindrical polar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Spherical polar coordinates</a:t>
            </a:r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0812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986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0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5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89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643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632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94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685800"/>
                <a:ext cx="75438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A bead slides without friction on a frictionless wire in the shape of a cycloid with equations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func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(1−</m:t>
                    </m:r>
                    <m:func>
                      <m:func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400" dirty="0" smtClean="0"/>
                  <a:t>. Find Lagrange equations of motion for the bead.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85800"/>
                <a:ext cx="754380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212" t="-2116" r="-1131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953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869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35846"/>
            <a:ext cx="701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Example:</a:t>
            </a:r>
            <a:endParaRPr lang="en-US" sz="2400" dirty="0" smtClean="0"/>
          </a:p>
          <a:p>
            <a:pPr algn="just"/>
            <a:r>
              <a:rPr lang="en-US" sz="2400" dirty="0" smtClean="0"/>
              <a:t>A bead of mass m is constraint to move on a frictionless wire AB fixed  at point A on a vertical axis OA such that AB rotates about OA with constant angular velocity w. Find the equation of motion for the bead.</a:t>
            </a:r>
          </a:p>
        </p:txBody>
      </p:sp>
    </p:spTree>
    <p:extLst>
      <p:ext uri="{BB962C8B-B14F-4D97-AF65-F5344CB8AC3E}">
        <p14:creationId xmlns:p14="http://schemas.microsoft.com/office/powerpoint/2010/main" val="3849496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98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04800"/>
            <a:ext cx="6934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Example:</a:t>
            </a:r>
            <a:endParaRPr lang="en-US" sz="2400" dirty="0" smtClean="0"/>
          </a:p>
          <a:p>
            <a:pPr algn="just"/>
            <a:r>
              <a:rPr lang="en-US" sz="2400" dirty="0" smtClean="0"/>
              <a:t>Two equal masses are connected by spring having equal spring constant k, so that the masses are free to slide on a frictionless table AB. The walls at A and B to which the ends of the spring are attached are fixed. Find equations of motion for the springs.</a:t>
            </a:r>
          </a:p>
        </p:txBody>
      </p:sp>
    </p:spTree>
    <p:extLst>
      <p:ext uri="{BB962C8B-B14F-4D97-AF65-F5344CB8AC3E}">
        <p14:creationId xmlns:p14="http://schemas.microsoft.com/office/powerpoint/2010/main" val="786147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867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031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193</Words>
  <Application>Microsoft Office PowerPoint</Application>
  <PresentationFormat>On-screen Show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UMBER</cp:lastModifiedBy>
  <cp:revision>11</cp:revision>
  <dcterms:created xsi:type="dcterms:W3CDTF">2012-12-31T05:54:03Z</dcterms:created>
  <dcterms:modified xsi:type="dcterms:W3CDTF">2012-12-31T08:01:15Z</dcterms:modified>
</cp:coreProperties>
</file>