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88" r:id="rId7"/>
    <p:sldId id="289" r:id="rId8"/>
    <p:sldId id="27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Lagrange Equations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581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Coordinate Transformations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 b="1" dirty="0" smtClean="0"/>
                  <a:t>Transformations in Two Dimensions: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/>
                  <a:t>Plane Polar Coordinates: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Inverse 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  <a:blipFill rotWithShape="1">
                <a:blip r:embed="rId2"/>
                <a:stretch>
                  <a:fillRect l="-166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093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44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66800" y="1520237"/>
                <a:ext cx="7315200" cy="30105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/>
                  <a:t>Q:</a:t>
                </a:r>
              </a:p>
              <a:p>
                <a:pPr lvl="0" algn="just"/>
                <a:r>
                  <a:rPr lang="en-US" sz="2400" dirty="0"/>
                  <a:t>Find out unit vectors for plane polar coordinates</a:t>
                </a:r>
              </a:p>
              <a:p>
                <a:pPr lvl="0" algn="just"/>
                <a:r>
                  <a:rPr lang="en-US" sz="2400" dirty="0"/>
                  <a:t>Express the velocity vector in plane polar coordinates</a:t>
                </a:r>
              </a:p>
              <a:p>
                <a:pPr lvl="0" algn="just"/>
                <a:r>
                  <a:rPr lang="en-US" sz="2400" dirty="0"/>
                  <a:t>Express the acceleration vector in plane polar coordinates</a:t>
                </a:r>
              </a:p>
              <a:p>
                <a:pPr lvl="0" algn="just"/>
                <a:r>
                  <a:rPr lang="en-US" sz="2400" dirty="0"/>
                  <a:t>Prove </a:t>
                </a:r>
                <a:r>
                  <a:rPr lang="en-US" sz="2400" dirty="0" smtClean="0"/>
                  <a:t>that, </a:t>
                </a:r>
                <a:r>
                  <a:rPr lang="en-US" sz="2400" dirty="0"/>
                  <a:t>in plane polar </a:t>
                </a:r>
                <a:r>
                  <a:rPr lang="en-US" sz="2400" dirty="0" smtClean="0"/>
                  <a:t>coordinates,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𝜽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520237"/>
                <a:ext cx="7315200" cy="3010568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619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5133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23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00200"/>
            <a:ext cx="73152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/>
              <a:t>Q</a:t>
            </a:r>
            <a:r>
              <a:rPr lang="en-US" sz="2400" dirty="0" smtClean="0"/>
              <a:t>: A particle of mass </a:t>
            </a:r>
            <a:r>
              <a:rPr lang="en-US" sz="2400" i="1" dirty="0" smtClean="0"/>
              <a:t>m</a:t>
            </a:r>
            <a:r>
              <a:rPr lang="en-US" sz="2400" dirty="0" smtClean="0"/>
              <a:t> moving in a conservative force field. Set up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 and find the equations of motion in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Plane polar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Cylindrical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Spherical polar coordinates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41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59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162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Revision</vt:lpstr>
      <vt:lpstr>Coordinate Transformations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UMBER</cp:lastModifiedBy>
  <cp:revision>48</cp:revision>
  <dcterms:created xsi:type="dcterms:W3CDTF">2012-12-26T14:07:23Z</dcterms:created>
  <dcterms:modified xsi:type="dcterms:W3CDTF">2012-12-29T10:08:29Z</dcterms:modified>
</cp:coreProperties>
</file>