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581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Energy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0" dirty="0" smtClean="0"/>
                  <a:t>We know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We have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)+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19200"/>
                <a:ext cx="7315200" cy="5496954"/>
              </a:xfrm>
              <a:prstGeom prst="rect">
                <a:avLst/>
              </a:prstGeom>
              <a:blipFill rotWithShape="1">
                <a:blip r:embed="rId2"/>
                <a:stretch>
                  <a:fillRect l="-1333" t="-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7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Lagrange Equations for Non-Conservative 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′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be the generalized forces associated with the non-conservative forces in the system, then Lagrange Equations become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′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250965"/>
                <a:ext cx="6553200" cy="2768835"/>
              </a:xfrm>
              <a:prstGeom prst="rect">
                <a:avLst/>
              </a:prstGeom>
              <a:blipFill rotWithShape="1">
                <a:blip r:embed="rId2"/>
                <a:stretch>
                  <a:fillRect l="-1395" t="-1758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162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for Non-</a:t>
            </a:r>
            <a:r>
              <a:rPr lang="en-US" dirty="0" err="1" smtClean="0"/>
              <a:t>Holonomic</a:t>
            </a:r>
            <a:r>
              <a:rPr lang="en-US" dirty="0" smtClean="0"/>
              <a:t> 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Assume that there are m equations of constraints for the system of type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For instantaneous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752600"/>
                <a:ext cx="7239000" cy="3736664"/>
              </a:xfrm>
              <a:prstGeom prst="rect">
                <a:avLst/>
              </a:prstGeom>
              <a:blipFill rotWithShape="1">
                <a:blip r:embed="rId2"/>
                <a:stretch>
                  <a:fillRect l="-1263" t="-1307" r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496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Choose k Lagrange multipliers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. Multiplying the equations of constraints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and adding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Adding it to D’ Alembert’s Principle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</a:t>
                </a:r>
                <a:r>
                  <a:rPr lang="en-US" sz="2400" dirty="0" smtClean="0"/>
                  <a:t>simplifying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𝑇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/>
                                                </a:rPr>
                                                <m:t>𝑞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04800"/>
                <a:ext cx="7315200" cy="625113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4004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A particle of mass m moves under the influence of gravity on the inner surface of the </a:t>
                </a:r>
                <a:r>
                  <a:rPr lang="en-US" sz="2400" dirty="0" err="1" smtClean="0"/>
                  <a:t>paraboloid</a:t>
                </a:r>
                <a:r>
                  <a:rPr lang="en-US" sz="2400" dirty="0" smtClean="0"/>
                  <a:t> of revolution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𝑎𝑧</m:t>
                    </m:r>
                  </m:oMath>
                </a14:m>
                <a:r>
                  <a:rPr lang="en-US" sz="2400" dirty="0" smtClean="0"/>
                  <a:t> which is assumed frictionless. Obtain the equations of motion.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762000"/>
                <a:ext cx="7315200" cy="1938992"/>
              </a:xfrm>
              <a:prstGeom prst="rect">
                <a:avLst/>
              </a:prstGeom>
              <a:blipFill rotWithShape="1">
                <a:blip r:embed="rId2"/>
                <a:stretch>
                  <a:fillRect l="-1250" t="-2516" r="-1250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37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8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𝑖</m:t>
                    </m:r>
                    <m:r>
                      <a:rPr lang="en-US" sz="2400" i="1">
                        <a:latin typeface="Cambria Math"/>
                      </a:rPr>
                      <m:t>=1,2,…,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 be the acting forces on a system of n particles.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𝑖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𝜏</m:t>
                    </m:r>
                  </m:oMath>
                </a14:m>
                <a:r>
                  <a:rPr lang="en-US" sz="2400" dirty="0"/>
                  <a:t> represents a time interval. Then we call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impulsive forces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ℐ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called impulses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∀</m:t>
                    </m:r>
                    <m:r>
                      <a:rPr lang="en-US" sz="2400" i="1">
                        <a:latin typeface="Cambria Math"/>
                      </a:rPr>
                      <m:t>𝑖</m:t>
                    </m:r>
                    <m:r>
                      <a:rPr lang="en-US" sz="2400" i="1">
                        <a:latin typeface="Cambria Math"/>
                      </a:rPr>
                      <m:t>=1,2,…,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834614"/>
                <a:ext cx="6858000" cy="310097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572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Lagrange Equations with Impulsive Forces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7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/>
                  <a:t>Then Lagrange 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 ntegrating both sided with respect to t from t=0 to t=</a:t>
                </a:r>
                <a:r>
                  <a:rPr lang="en-US" sz="2400" dirty="0">
                    <a:sym typeface="Symbol"/>
                  </a:rPr>
                  <a:t>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09600"/>
                <a:ext cx="7315200" cy="8091446"/>
              </a:xfrm>
              <a:prstGeom prst="rect">
                <a:avLst/>
              </a:prstGeom>
              <a:blipFill rotWithShape="1">
                <a:blip r:embed="rId2"/>
                <a:stretch>
                  <a:fillRect l="-1333" t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2282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Taking </a:t>
                </a:r>
                <a:r>
                  <a:rPr lang="en-US" sz="2400" dirty="0"/>
                  <a:t>limit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𝜏</m:t>
                    </m:r>
                    <m:r>
                      <a:rPr lang="en-US" sz="2400" i="1">
                        <a:latin typeface="Cambria Math"/>
                      </a:rPr>
                      <m:t>→0,</m:t>
                    </m:r>
                  </m:oMath>
                </a14:m>
                <a:r>
                  <a:rPr lang="en-US" sz="2400" dirty="0"/>
                  <a:t>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sz="24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en-US" sz="2400" i="1">
                              <a:latin typeface="Cambria Math"/>
                            </a:rPr>
                            <m:t>𝜏</m:t>
                          </m:r>
                          <m:r>
                            <a:rPr lang="en-US" sz="2400" i="1">
                              <a:latin typeface="Cambria Math"/>
                            </a:rPr>
                            <m:t>→0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limLoc m:val="subSup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ℐ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ℱ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ℱ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/>
                  <a:t> is called the generalized impulse.</a:t>
                </a:r>
              </a:p>
              <a:p>
                <a:r>
                  <a:rPr lang="en-US" sz="2400" dirty="0" smtClean="0"/>
                  <a:t>Thus  </a:t>
                </a:r>
                <a:r>
                  <a:rPr lang="en-US" sz="2400" b="1" dirty="0" smtClean="0"/>
                  <a:t>Generalized impulse=change in generalized momentum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838200"/>
                <a:ext cx="6477000" cy="5713615"/>
              </a:xfrm>
              <a:prstGeom prst="rect">
                <a:avLst/>
              </a:prstGeom>
              <a:blipFill rotWithShape="1">
                <a:blip r:embed="rId2"/>
                <a:stretch>
                  <a:fillRect l="-1411" t="-854" r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89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180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1130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Revision</vt:lpstr>
      <vt:lpstr>Kinetic Energy</vt:lpstr>
      <vt:lpstr>Lagrange Equations for Non-Conservative Systems</vt:lpstr>
      <vt:lpstr>Lagrange Equations for Non-Holonomic Systems</vt:lpstr>
      <vt:lpstr>PowerPoint Presentation</vt:lpstr>
      <vt:lpstr>PowerPoint Presentation</vt:lpstr>
      <vt:lpstr>PowerPoint Presentation</vt:lpstr>
      <vt:lpstr>Lagrange Equations with Impulsive Forces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UMBER</cp:lastModifiedBy>
  <cp:revision>59</cp:revision>
  <dcterms:created xsi:type="dcterms:W3CDTF">2012-12-26T14:07:23Z</dcterms:created>
  <dcterms:modified xsi:type="dcterms:W3CDTF">2012-12-30T13:20:47Z</dcterms:modified>
</cp:coreProperties>
</file>