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80" r:id="rId9"/>
    <p:sldId id="281" r:id="rId10"/>
    <p:sldId id="28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1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0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0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5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49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8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7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0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2AD6B-0875-445F-B3E6-C10EF24302A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587F3-E8D3-484F-8717-9C9C6AF0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7652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Definition of virtual displacement</a:t>
            </a:r>
          </a:p>
          <a:p>
            <a:endParaRPr lang="en-US" sz="2400" dirty="0" smtClean="0"/>
          </a:p>
          <a:p>
            <a:r>
              <a:rPr lang="en-US" sz="2400" dirty="0" smtClean="0"/>
              <a:t>Equation for virtual displacement</a:t>
            </a:r>
          </a:p>
          <a:p>
            <a:endParaRPr lang="en-US" sz="2400" dirty="0" smtClean="0"/>
          </a:p>
          <a:p>
            <a:r>
              <a:rPr lang="en-US" sz="2400" dirty="0" smtClean="0"/>
              <a:t>Definition of virtual work</a:t>
            </a:r>
          </a:p>
          <a:p>
            <a:endParaRPr lang="en-US" sz="2400" dirty="0" smtClean="0"/>
          </a:p>
          <a:p>
            <a:r>
              <a:rPr lang="en-US" sz="2400" dirty="0" smtClean="0"/>
              <a:t>Equation for virtual 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484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200" y="609600"/>
                <a:ext cx="7315200" cy="5550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Prove that the acting force </a:t>
                </a:r>
                <a:r>
                  <a:rPr lang="en-US" sz="2400" b="1" i="1" dirty="0" smtClean="0"/>
                  <a:t>F</a:t>
                </a:r>
                <a:r>
                  <a:rPr lang="en-US" sz="2400" dirty="0" smtClean="0"/>
                  <a:t> applied to the particle moving on the surface of the sphere passes through the center of the sphere.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 smtClean="0"/>
                  <a:t>Solution:</a:t>
                </a:r>
                <a:r>
                  <a:rPr lang="en-US" sz="2400" dirty="0" smtClean="0"/>
                  <a:t> We know that a particle moving on the surface of a sphere has constraint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be the virtual displacement of the particle.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9600"/>
                <a:ext cx="7315200" cy="5550494"/>
              </a:xfrm>
              <a:prstGeom prst="rect">
                <a:avLst/>
              </a:prstGeom>
              <a:blipFill rotWithShape="1">
                <a:blip r:embed="rId2"/>
                <a:stretch>
                  <a:fillRect l="-1333" t="-878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05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0600" y="609600"/>
                <a:ext cx="7086600" cy="546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be the acting force on the particle. Then by principle of virtual work </a:t>
                </a:r>
              </a:p>
              <a:p>
                <a:pPr algn="just"/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)=0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Which means that the acting force </a:t>
                </a:r>
                <a:r>
                  <a:rPr lang="en-US" sz="2400" i="1" dirty="0" smtClean="0"/>
                  <a:t>F</a:t>
                </a:r>
                <a:r>
                  <a:rPr lang="en-US" sz="2400" dirty="0" smtClean="0"/>
                  <a:t> passes through origin which is center of the sphere.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09600"/>
                <a:ext cx="7086600" cy="5467074"/>
              </a:xfrm>
              <a:prstGeom prst="rect">
                <a:avLst/>
              </a:prstGeom>
              <a:blipFill rotWithShape="1">
                <a:blip r:embed="rId2"/>
                <a:stretch>
                  <a:fillRect l="-1377" t="-780" r="-1291" b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97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D’ Alembert’s Principle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2000" y="1600200"/>
                <a:ext cx="73152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Equation of motion of a particle can be 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1" i="1" smtClean="0">
                          <a:latin typeface="Cambria Math"/>
                        </a:rPr>
                        <m:t>𝒂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</a:rPr>
                        <m:t>𝟎</m:t>
                      </m:r>
                      <m:r>
                        <a:rPr lang="en-US" sz="2400" b="1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Here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is the applied force,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US" sz="2400" dirty="0" smtClean="0"/>
                  <a:t> is the force of inertia.</a:t>
                </a:r>
              </a:p>
              <a:p>
                <a:pPr algn="just"/>
                <a:r>
                  <a:rPr lang="en-US" sz="2400" dirty="0" smtClean="0"/>
                  <a:t>Thus the applied force is in equilibrium with the force of inertia.</a:t>
                </a:r>
              </a:p>
              <a:p>
                <a:pPr algn="just"/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𝒓</m:t>
                    </m:r>
                  </m:oMath>
                </a14:m>
                <a:r>
                  <a:rPr lang="en-US" sz="2400" dirty="0" smtClean="0"/>
                  <a:t> is the virtual displacement of the particle,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This statement is called the D’ Alembert’s principle in the case of a single free particle.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600200"/>
                <a:ext cx="7315200" cy="4524315"/>
              </a:xfrm>
              <a:prstGeom prst="rect">
                <a:avLst/>
              </a:prstGeom>
              <a:blipFill rotWithShape="1">
                <a:blip r:embed="rId4"/>
                <a:stretch>
                  <a:fillRect l="-1250" t="-1078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695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381000"/>
                <a:ext cx="7315200" cy="5421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Consider the motion of a system of n particles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. Then the equation of motion of these points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The acting and reacting forces are in equilibrium with the forces of inertia. Since for </a:t>
                </a:r>
                <a:r>
                  <a:rPr lang="en-US" sz="2400" dirty="0" err="1" smtClean="0"/>
                  <a:t>holonomic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biletral</a:t>
                </a:r>
                <a:r>
                  <a:rPr lang="en-US" sz="2400" dirty="0" smtClean="0"/>
                  <a:t>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This statement is called the D’ Alembert’s principle in the case of a system of n particles.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81000"/>
                <a:ext cx="7315200" cy="5421869"/>
              </a:xfrm>
              <a:prstGeom prst="rect">
                <a:avLst/>
              </a:prstGeom>
              <a:blipFill rotWithShape="1">
                <a:blip r:embed="rId3"/>
                <a:stretch>
                  <a:fillRect l="-1333" t="-900" r="-1250" b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675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867187"/>
                <a:ext cx="7315200" cy="461921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Then the 3n coordinates specifying the system of n particles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denote these coordinates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a</a:t>
                </a:r>
                <a:r>
                  <a:rPr lang="en-US" sz="2400" dirty="0" smtClean="0"/>
                  <a:t>nd 3n components of acting forces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 masses for the respective coordinates can be denoted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;…,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867187"/>
                <a:ext cx="7315200" cy="4619213"/>
              </a:xfrm>
              <a:prstGeom prst="rect">
                <a:avLst/>
              </a:prstGeom>
              <a:blipFill rotWithShape="1">
                <a:blip r:embed="rId2"/>
                <a:stretch>
                  <a:fillRect l="-1333" t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98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2057400"/>
                <a:ext cx="7315200" cy="26077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In this notation the D’ Alembert’s principle can be written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=1,2,…,3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are the components of the virtual displacement of the system.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057400"/>
                <a:ext cx="7315200" cy="2607765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874" r="-1833" b="-4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745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66800" y="838200"/>
                <a:ext cx="7315200" cy="4110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Two particles of masses m1 and m2 are located on a frictionless double incline and connected by an extensible massless string passing over a smooth peg. Use the principle of virtual work to show that for equilibrium we must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US" sz="2400" dirty="0" smtClean="0"/>
                  <a:t> are angles of incline.</a:t>
                </a:r>
              </a:p>
              <a:p>
                <a:pPr algn="just"/>
                <a:r>
                  <a:rPr lang="en-US" sz="2400" dirty="0" smtClean="0"/>
                  <a:t>Also use D’ Alembert’s principle to describe the motion of the particles.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838200"/>
                <a:ext cx="7315200" cy="4110356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187" r="-1250" b="-2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278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856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48811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967</Words>
  <Application>Microsoft Office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Summary</vt:lpstr>
      <vt:lpstr>PowerPoint Presentation</vt:lpstr>
      <vt:lpstr>PowerPoint Presentation</vt:lpstr>
      <vt:lpstr>D’ Alembert’s Principle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46</cp:revision>
  <dcterms:created xsi:type="dcterms:W3CDTF">2012-12-25T14:35:36Z</dcterms:created>
  <dcterms:modified xsi:type="dcterms:W3CDTF">2012-12-27T05:13:00Z</dcterms:modified>
</cp:coreProperties>
</file>