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88" r:id="rId3"/>
    <p:sldId id="287" r:id="rId4"/>
    <p:sldId id="316" r:id="rId5"/>
    <p:sldId id="317" r:id="rId6"/>
    <p:sldId id="321" r:id="rId7"/>
    <p:sldId id="308" r:id="rId8"/>
    <p:sldId id="320" r:id="rId9"/>
    <p:sldId id="322" r:id="rId10"/>
    <p:sldId id="309" r:id="rId11"/>
    <p:sldId id="303" r:id="rId12"/>
    <p:sldId id="30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07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Subsets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Subgroups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Examples of Subgroups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Subgroups of</a:t>
                </a:r>
                <a:r>
                  <a:rPr lang="en-GB" dirty="0" smtClean="0"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+)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/>
                </a:r>
                <a:endParaRPr lang="en-GB" sz="36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....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Subgroups of</a:t>
                </a:r>
                <a:r>
                  <a:rPr lang="en-GB" dirty="0" smtClean="0">
                    <a:solidFill>
                      <a:prstClr val="black"/>
                    </a:solidFill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sSubSup>
                      <m:sSubSup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  <m:sup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bSup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 ⋅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8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Fact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subset of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then the binary operation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cs typeface="Arial" pitchFamily="34" charset="0"/>
                      </a:rPr>
                      <m:t>G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/>
                </a:r>
                <a:r>
                  <a:rPr lang="en-GB" dirty="0" smtClean="0">
                    <a:cs typeface="Arial" pitchFamily="34" charset="0"/>
                  </a:rPr>
                  <a:t>is associative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/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66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Subgroup Criterion 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nonempty subset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of a group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called a subgroup if and only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6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Proof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7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Using the subgroup Criterion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Show that the set of all (invertible) diagonal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2×2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matrices is a subgroup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sSubSup>
                      <m:sSub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bSup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 ⋅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63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4827</TotalTime>
  <Words>55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 07</vt:lpstr>
      <vt:lpstr> Recap</vt:lpstr>
      <vt:lpstr>Examples...</vt:lpstr>
      <vt:lpstr>Examples....</vt:lpstr>
      <vt:lpstr>Fact</vt:lpstr>
      <vt:lpstr>Subgroup Criterion  </vt:lpstr>
      <vt:lpstr>Proof</vt:lpstr>
      <vt:lpstr>Using the subgroup Criterion</vt:lpstr>
      <vt:lpstr> 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312</cp:revision>
  <dcterms:created xsi:type="dcterms:W3CDTF">2012-02-27T05:45:45Z</dcterms:created>
  <dcterms:modified xsi:type="dcterms:W3CDTF">2013-04-16T07:44:52Z</dcterms:modified>
</cp:coreProperties>
</file>