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3" r:id="rId2"/>
    <p:sldId id="288" r:id="rId3"/>
    <p:sldId id="287" r:id="rId4"/>
    <p:sldId id="324" r:id="rId5"/>
    <p:sldId id="325" r:id="rId6"/>
    <p:sldId id="326" r:id="rId7"/>
    <p:sldId id="327" r:id="rId8"/>
    <p:sldId id="328" r:id="rId9"/>
    <p:sldId id="322" r:id="rId10"/>
    <p:sldId id="316" r:id="rId11"/>
    <p:sldId id="329" r:id="rId12"/>
    <p:sldId id="317" r:id="rId13"/>
    <p:sldId id="303" r:id="rId14"/>
    <p:sldId id="30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660"/>
  </p:normalViewPr>
  <p:slideViewPr>
    <p:cSldViewPr>
      <p:cViewPr varScale="1">
        <p:scale>
          <a:sx n="40" d="100"/>
          <a:sy n="40" d="100"/>
        </p:scale>
        <p:origin x="-154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4/9/2013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4/9/2013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06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Matrix Groups</a:t>
            </a:r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Commutative Groups</a:t>
            </a:r>
          </a:p>
          <a:p>
            <a:pPr marL="0" indent="0">
              <a:buNone/>
            </a:pP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Subset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𝐵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said to be a subset of a 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𝐴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if every element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𝐵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in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𝐴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Proper/Improper subset</a:t>
                </a: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5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227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Subgroup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A subset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of a group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⋅)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 subgroup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𝐺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𝐻</m:t>
                    </m:r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is also a group under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/>
                        <a:cs typeface="Arial" pitchFamily="34" charset="0"/>
                      </a:rPr>
                      <m:t>′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⋅′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852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2078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Subgroups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𝒁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+)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482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Subgroups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r>
                      <a:rPr lang="en-GB" b="1" i="1" smtClean="0">
                        <a:latin typeface="Cambria Math"/>
                        <a:cs typeface="Arial" pitchFamily="34" charset="0"/>
                      </a:rPr>
                      <m:t>𝑹</m:t>
                    </m:r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+)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211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Examples..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Subgroups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(</m:t>
                    </m:r>
                    <m:sSup>
                      <m:sSup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/>
                            <a:cs typeface="Arial" pitchFamily="34" charset="0"/>
                          </a:rPr>
                          <m:t>𝑹</m:t>
                        </m:r>
                      </m:e>
                      <m:sup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×</m:t>
                        </m:r>
                      </m:sup>
                    </m:sSup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, ⋅)</m:t>
                    </m:r>
                  </m:oMath>
                </a14:m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484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Examples...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Subgroups of</a:t>
                </a:r>
                <a:r>
                  <a:rPr lang="en-GB" dirty="0" smtClean="0"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/>
                        <a:cs typeface="Arial" pitchFamily="34" charset="0"/>
                      </a:rPr>
                      <m:t>(</m:t>
                    </m:r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2×2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 ,</m:t>
                    </m:r>
                    <m:r>
                      <a:rPr lang="en-GB" i="1">
                        <a:latin typeface="Cambria Math"/>
                        <a:cs typeface="Arial" pitchFamily="34" charset="0"/>
                      </a:rPr>
                      <m:t>+)</m:t>
                    </m:r>
                  </m:oMath>
                </a14:m>
                <a:r>
                  <a:rPr lang="en-GB" dirty="0"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  </a:t>
                </a:r>
                <a:endParaRPr lang="en-GB" sz="3600" b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253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Examples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....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lvl="0"/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Subgroups of</a:t>
                </a:r>
                <a:r>
                  <a:rPr lang="en-GB" dirty="0" smtClean="0">
                    <a:solidFill>
                      <a:prstClr val="black"/>
                    </a:solidFill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(</m:t>
                    </m:r>
                    <m:sSub>
                      <m:sSubPr>
                        <m:ctrlP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GB" i="1">
                            <a:solidFill>
                              <a:prstClr val="black"/>
                            </a:solidFill>
                            <a:latin typeface="Cambria Math"/>
                            <a:cs typeface="Arial" pitchFamily="34" charset="0"/>
                          </a:rPr>
                          <m:t>2×2</m:t>
                        </m:r>
                      </m:sub>
                    </m:sSub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,</m:t>
                    </m:r>
                    <m:r>
                      <a:rPr lang="en-GB" b="0" i="1" smtClean="0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  ⋅</m:t>
                    </m:r>
                    <m:r>
                      <a:rPr lang="en-GB" i="1">
                        <a:solidFill>
                          <a:prstClr val="black"/>
                        </a:solidFill>
                        <a:latin typeface="Cambria Math"/>
                        <a:cs typeface="Arial" pitchFamily="34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:r>
                  <a:rPr lang="en-GB" dirty="0" smtClean="0">
                    <a:solidFill>
                      <a:prstClr val="black"/>
                    </a:solidFill>
                    <a:latin typeface="Arial" pitchFamily="34" charset="0"/>
                    <a:cs typeface="Arial" pitchFamily="34" charset="0"/>
                  </a:rPr>
                  <a:t>           </a:t>
                </a:r>
                <a:endParaRPr lang="en-GB" sz="3600" b="1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  <a:p>
                <a:pPr marL="0" indent="0">
                  <a:buNone/>
                </a:pPr>
                <a:endParaRPr lang="en-GB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 cstate="print"/>
                <a:stretch>
                  <a:fillRect l="-1852" t="-20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082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5036</TotalTime>
  <Words>56</Words>
  <Application>Microsoft Office PowerPoint</Application>
  <PresentationFormat>On-screen Show (4:3)</PresentationFormat>
  <Paragraphs>47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Lecture 06</vt:lpstr>
      <vt:lpstr> Recap</vt:lpstr>
      <vt:lpstr>Subset</vt:lpstr>
      <vt:lpstr>Examples</vt:lpstr>
      <vt:lpstr>Subgroup</vt:lpstr>
      <vt:lpstr>Examples</vt:lpstr>
      <vt:lpstr>Examples.</vt:lpstr>
      <vt:lpstr>Examples..</vt:lpstr>
      <vt:lpstr>Examples...</vt:lpstr>
      <vt:lpstr>Slide 11</vt:lpstr>
      <vt:lpstr>Examples....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NTS</cp:lastModifiedBy>
  <cp:revision>313</cp:revision>
  <dcterms:created xsi:type="dcterms:W3CDTF">2012-02-27T05:45:45Z</dcterms:created>
  <dcterms:modified xsi:type="dcterms:W3CDTF">2013-04-09T12:14:44Z</dcterms:modified>
</cp:coreProperties>
</file>