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88" r:id="rId3"/>
    <p:sldId id="287" r:id="rId4"/>
    <p:sldId id="296" r:id="rId5"/>
    <p:sldId id="316" r:id="rId6"/>
    <p:sldId id="317" r:id="rId7"/>
    <p:sldId id="308" r:id="rId8"/>
    <p:sldId id="309" r:id="rId9"/>
    <p:sldId id="310" r:id="rId10"/>
    <p:sldId id="311" r:id="rId11"/>
    <p:sldId id="303" r:id="rId12"/>
    <p:sldId id="30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>
        <p:scale>
          <a:sx n="75" d="100"/>
          <a:sy n="75" d="100"/>
        </p:scale>
        <p:origin x="-53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05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Group (Definition)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Finite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Group Tables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Rules for Group Tables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Properties of 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Matrix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0" dirty="0" smtClean="0">
                    <a:cs typeface="Arial" pitchFamily="34" charset="0"/>
                  </a:rPr>
                  <a:t>Let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i="1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i="1">
                                    <a:latin typeface="Cambria Math"/>
                                    <a:cs typeface="Arial" pitchFamily="34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GB" i="1">
                                      <a:latin typeface="Cambria Math"/>
                                      <a:cs typeface="Arial" pitchFamily="34" charset="0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GB" i="1">
                                      <a:latin typeface="Cambria Math"/>
                                      <a:cs typeface="Arial" pitchFamily="34" charset="0"/>
                                    </a:rPr>
                                    <m:t>𝑏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GB" i="1">
                                      <a:latin typeface="Cambria Math"/>
                                      <a:cs typeface="Arial" pitchFamily="34" charset="0"/>
                                    </a:rPr>
                                    <m:t>𝑐</m:t>
                                  </m:r>
                                </m:e>
                                <m:e>
                                  <m:r>
                                    <a:rPr lang="en-GB" i="1">
                                      <a:latin typeface="Cambria Math"/>
                                      <a:cs typeface="Arial" pitchFamily="34" charset="0"/>
                                    </a:rPr>
                                    <m:t>𝑑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 | 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𝑐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𝑑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∈</m:t>
                        </m:r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be the set of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2×2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matrices with entries from real numbers. For example the matrices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  <a:cs typeface="Arial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  <a:cs typeface="Arial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/>
                                <a:cs typeface="Arial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GB" b="0" i="1" smtClean="0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/>
                                      <a:cs typeface="Arial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latin typeface="Cambria Math"/>
                                      <a:cs typeface="Arial" pitchFamily="34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√2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are in the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824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Matrix Groups.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+)</m:t>
                    </m:r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latin typeface="Arial" pitchFamily="34" charset="0"/>
                    <a:cs typeface="Arial" pitchFamily="34" charset="0"/>
                  </a:rPr>
                  <a:t>Yes    </a:t>
                </a:r>
                <a:r>
                  <a:rPr lang="en-GB" sz="3600" b="1" dirty="0" smtClean="0">
                    <a:latin typeface="Arial" pitchFamily="34" charset="0"/>
                    <a:cs typeface="Arial" pitchFamily="34" charset="0"/>
                  </a:rPr>
                  <a:t>No</a:t>
                </a:r>
                <a:endParaRPr lang="en-GB" sz="36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5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Matrix Groups..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 ⋅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8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Matrix Groups…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fundamental property of “some” groups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𝐵</m:t>
                    </m:r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GB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b="0" i="1" dirty="0" smtClean="0">
                                <a:latin typeface="Cambria Math"/>
                                <a:cs typeface="Arial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dirty="0" smtClean="0">
                                  <a:latin typeface="Cambria Math"/>
                                  <a:cs typeface="Arial" pitchFamily="34" charset="0"/>
                                </a:rPr>
                                <m:t>−</m:t>
                              </m:r>
                              <m:r>
                                <a:rPr lang="en-GB" b="0" i="1" dirty="0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b="0" i="1" dirty="0" smtClean="0">
                                  <a:latin typeface="Cambria Math"/>
                                  <a:cs typeface="Arial" pitchFamily="34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dirty="0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b="0" i="1" dirty="0" smtClean="0">
                                  <a:latin typeface="Cambria Math"/>
                                  <a:cs typeface="Arial" pitchFamily="34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46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Matrix Groups…. 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3×3</m:t>
                        </m:r>
                      </m:sub>
                    </m:sSub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n</m:t>
                        </m:r>
                      </m:sub>
                    </m:sSub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7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Matrix Groups…..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LcPeriod" startAt="3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𝑚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n</m:t>
                        </m:r>
                      </m:sub>
                    </m:sSub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32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Commutative Groups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said to be commutative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𝑎𝑏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𝑏𝑎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Examples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2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4117</TotalTime>
  <Words>72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 05</vt:lpstr>
      <vt:lpstr> Recap</vt:lpstr>
      <vt:lpstr>Matrix Groups</vt:lpstr>
      <vt:lpstr>Matrix Groups.</vt:lpstr>
      <vt:lpstr>Matrix Groups..</vt:lpstr>
      <vt:lpstr>Matrix Groups…</vt:lpstr>
      <vt:lpstr>Matrix Groups…. </vt:lpstr>
      <vt:lpstr>Matrix Groups…..</vt:lpstr>
      <vt:lpstr>Commutative Groups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300</cp:revision>
  <dcterms:created xsi:type="dcterms:W3CDTF">2012-02-27T05:45:45Z</dcterms:created>
  <dcterms:modified xsi:type="dcterms:W3CDTF">2013-04-09T10:28:14Z</dcterms:modified>
</cp:coreProperties>
</file>