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300" r:id="rId6"/>
    <p:sldId id="301" r:id="rId7"/>
    <p:sldId id="310" r:id="rId8"/>
    <p:sldId id="311" r:id="rId9"/>
    <p:sldId id="312" r:id="rId10"/>
    <p:sldId id="302" r:id="rId11"/>
    <p:sldId id="303" r:id="rId12"/>
    <p:sldId id="313" r:id="rId13"/>
    <p:sldId id="314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1" autoAdjust="0"/>
    <p:restoredTop sz="94660"/>
  </p:normalViewPr>
  <p:slideViewPr>
    <p:cSldViewPr>
      <p:cViewPr varScale="1">
        <p:scale>
          <a:sx n="61" d="100"/>
          <a:sy n="61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99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96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1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2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8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5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86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9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45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8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7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42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56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17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768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96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02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7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772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563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5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0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y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lang="en-US" sz="900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</a:rPr>
              <a:t> </a:t>
            </a:r>
            <a:r>
              <a:rPr lang="en-GB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3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Subring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Examples of subring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Ring homomorphism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Ring homomorphism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39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89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24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Left/Right ideal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03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833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3017</TotalTime>
  <Words>52</Words>
  <Application>Microsoft Office PowerPoint</Application>
  <PresentationFormat>On-screen Show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1_Office Theme</vt:lpstr>
      <vt:lpstr>Office Theme</vt:lpstr>
      <vt:lpstr>Slide 1</vt:lpstr>
      <vt:lpstr>Lecture 32</vt:lpstr>
      <vt:lpstr> Recap</vt:lpstr>
      <vt:lpstr>Ring homomorphism</vt:lpstr>
      <vt:lpstr>Examples</vt:lpstr>
      <vt:lpstr>Examples..</vt:lpstr>
      <vt:lpstr>Slide 7</vt:lpstr>
      <vt:lpstr>Slide 8</vt:lpstr>
      <vt:lpstr>Left/Right ideal</vt:lpstr>
      <vt:lpstr>Slide 10</vt:lpstr>
      <vt:lpstr>Slide 11</vt:lpstr>
      <vt:lpstr>Slide 12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Fazeel</dc:creator>
  <cp:lastModifiedBy>NTS</cp:lastModifiedBy>
  <cp:revision>28</cp:revision>
  <dcterms:created xsi:type="dcterms:W3CDTF">2013-05-22T18:34:02Z</dcterms:created>
  <dcterms:modified xsi:type="dcterms:W3CDTF">2013-05-30T12:02:43Z</dcterms:modified>
</cp:coreProperties>
</file>