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9" r:id="rId4"/>
    <p:sldId id="260" r:id="rId5"/>
    <p:sldId id="286" r:id="rId6"/>
    <p:sldId id="298" r:id="rId7"/>
    <p:sldId id="299" r:id="rId8"/>
    <p:sldId id="308" r:id="rId9"/>
    <p:sldId id="309" r:id="rId10"/>
    <p:sldId id="311" r:id="rId11"/>
    <p:sldId id="312" r:id="rId12"/>
    <p:sldId id="300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21" autoAdjust="0"/>
    <p:restoredTop sz="94660"/>
  </p:normalViewPr>
  <p:slideViewPr>
    <p:cSldViewPr>
      <p:cViewPr varScale="1">
        <p:scale>
          <a:sx n="61" d="100"/>
          <a:sy n="61" d="100"/>
        </p:scale>
        <p:origin x="-155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5995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5964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2109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729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581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1597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666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4864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899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6459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3586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1172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54296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8562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8171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8768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49658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502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43708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77725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95630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6506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5062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400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cy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lang="en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lang="en-US" sz="900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</a:rPr>
              <a:t> </a:t>
            </a:r>
            <a:r>
              <a:rPr lang="en-GB" sz="24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>
              <a:solidFill>
                <a:srgbClr val="1F497D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950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31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331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65104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Ring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Integral domain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Subring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971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Rings</a:t>
            </a:r>
            <a:endParaRPr lang="en-GB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dirty="0" smtClean="0"/>
                  <a:t>A ring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GB" dirty="0" smtClean="0"/>
                  <a:t> is a set together with two binary operations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+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⋅</m:t>
                    </m:r>
                  </m:oMath>
                </a14:m>
                <a:r>
                  <a:rPr lang="en-GB" dirty="0" smtClean="0"/>
                  <a:t> such that </a:t>
                </a:r>
              </a:p>
              <a:p>
                <a:endParaRPr lang="en-GB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dirty="0" smtClean="0"/>
                  <a:t/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GB" dirty="0" smtClean="0"/>
                  <a:t> is an abelian group under addition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dirty="0" smtClean="0"/>
                  <a:t/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𝑅</m:t>
                    </m:r>
                  </m:oMath>
                </a14:m>
                <a:r>
                  <a:rPr lang="en-GB" dirty="0"/>
                  <a:t> is </a:t>
                </a:r>
                <a:r>
                  <a:rPr lang="en-GB" dirty="0" smtClean="0"/>
                  <a:t>closed under multiplication and elements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GB" dirty="0" smtClean="0"/>
                  <a:t> are associative under multiplication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dirty="0"/>
                  <a:t/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𝑎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𝑏</m:t>
                        </m:r>
                        <m:r>
                          <a:rPr lang="en-GB" b="0" i="1" smtClean="0">
                            <a:latin typeface="Cambria Math"/>
                          </a:rPr>
                          <m:t>+</m:t>
                        </m:r>
                        <m:r>
                          <a:rPr lang="en-GB" b="0" i="1" smtClean="0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𝑎𝑏</m:t>
                    </m:r>
                    <m:r>
                      <a:rPr lang="en-GB" b="0" i="1" smtClean="0">
                        <a:latin typeface="Cambria Math"/>
                      </a:rPr>
                      <m:t>+</m:t>
                    </m:r>
                    <m:r>
                      <a:rPr lang="en-GB" b="0" i="1" smtClean="0">
                        <a:latin typeface="Cambria Math"/>
                      </a:rPr>
                      <m:t>𝑎𝑐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𝑎</m:t>
                        </m:r>
                        <m:r>
                          <a:rPr lang="en-GB" b="0" i="1" smtClean="0">
                            <a:latin typeface="Cambria Math"/>
                          </a:rPr>
                          <m:t>+</m:t>
                        </m:r>
                        <m:r>
                          <a:rPr lang="en-GB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𝑐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𝑎𝑐</m:t>
                    </m:r>
                    <m:r>
                      <a:rPr lang="en-GB" b="0" i="1" smtClean="0">
                        <a:latin typeface="Cambria Math"/>
                      </a:rPr>
                      <m:t>+</m:t>
                    </m:r>
                    <m:r>
                      <a:rPr lang="en-GB" b="0" i="1" smtClean="0">
                        <a:latin typeface="Cambria Math"/>
                      </a:rPr>
                      <m:t>𝑏𝑐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2830" b="-2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521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Subring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647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Examples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223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Examples.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129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Examples..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974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Ring homomorphism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739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762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608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2909</TotalTime>
  <Words>51</Words>
  <Application>Microsoft Office PowerPoint</Application>
  <PresentationFormat>On-screen Show (4:3)</PresentationFormat>
  <Paragraphs>38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1_Office Theme</vt:lpstr>
      <vt:lpstr>Office Theme</vt:lpstr>
      <vt:lpstr>Slide 1</vt:lpstr>
      <vt:lpstr>Lecture 31</vt:lpstr>
      <vt:lpstr> Recap</vt:lpstr>
      <vt:lpstr>Rings</vt:lpstr>
      <vt:lpstr>Subring</vt:lpstr>
      <vt:lpstr>Examples</vt:lpstr>
      <vt:lpstr>Examples.</vt:lpstr>
      <vt:lpstr>Examples..</vt:lpstr>
      <vt:lpstr>Slide 9</vt:lpstr>
      <vt:lpstr>Slide 10</vt:lpstr>
      <vt:lpstr>Ring homomorphism</vt:lpstr>
      <vt:lpstr>Summary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Fazeel</dc:creator>
  <cp:lastModifiedBy>NTS</cp:lastModifiedBy>
  <cp:revision>26</cp:revision>
  <dcterms:created xsi:type="dcterms:W3CDTF">2013-05-22T18:34:02Z</dcterms:created>
  <dcterms:modified xsi:type="dcterms:W3CDTF">2013-05-30T10:15:39Z</dcterms:modified>
</cp:coreProperties>
</file>