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9" r:id="rId4"/>
    <p:sldId id="260" r:id="rId5"/>
    <p:sldId id="286" r:id="rId6"/>
    <p:sldId id="288" r:id="rId7"/>
    <p:sldId id="289" r:id="rId8"/>
    <p:sldId id="290" r:id="rId9"/>
    <p:sldId id="292" r:id="rId10"/>
    <p:sldId id="300" r:id="rId11"/>
    <p:sldId id="293" r:id="rId12"/>
    <p:sldId id="301" r:id="rId13"/>
    <p:sldId id="294" r:id="rId14"/>
    <p:sldId id="295" r:id="rId15"/>
    <p:sldId id="297" r:id="rId16"/>
    <p:sldId id="304" r:id="rId17"/>
    <p:sldId id="303" r:id="rId18"/>
    <p:sldId id="298" r:id="rId19"/>
    <p:sldId id="266" r:id="rId20"/>
    <p:sldId id="26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40" d="100"/>
          <a:sy n="40" d="100"/>
        </p:scale>
        <p:origin x="-156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5995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5964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2109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729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581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1597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666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4864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899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6459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3586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1172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54296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8562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81719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8768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49658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502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43708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77725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95630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6506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5062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5/28/2013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400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cy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lang="en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lang="en-US" sz="900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</a:rPr>
              <a:t> </a:t>
            </a:r>
            <a:r>
              <a:rPr lang="en-GB" sz="2400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>
              <a:solidFill>
                <a:srgbClr val="1F497D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950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30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331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Ring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971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Rings</a:t>
            </a:r>
            <a:endParaRPr lang="en-GB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 dirty="0" smtClean="0"/>
                  <a:t>A ring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GB" dirty="0" smtClean="0"/>
                  <a:t> is a set together with two binary operations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+</m:t>
                    </m:r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⋅</m:t>
                    </m:r>
                  </m:oMath>
                </a14:m>
                <a:r>
                  <a:rPr lang="en-GB" dirty="0" smtClean="0"/>
                  <a:t> such that </a:t>
                </a:r>
              </a:p>
              <a:p>
                <a:endParaRPr lang="en-GB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GB" dirty="0" smtClean="0"/>
                  <a:t> is an abelian group under addition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</a:rPr>
                      <m:t>𝑅</m:t>
                    </m:r>
                  </m:oMath>
                </a14:m>
                <a:r>
                  <a:rPr lang="en-GB" dirty="0"/>
                  <a:t> is </a:t>
                </a:r>
                <a:r>
                  <a:rPr lang="en-GB" dirty="0" smtClean="0"/>
                  <a:t>closed under multiplication and elements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GB" dirty="0" smtClean="0"/>
                  <a:t> are associative under multiplication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𝑎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𝑏</m:t>
                        </m:r>
                        <m:r>
                          <a:rPr lang="en-GB" b="0" i="1" smtClean="0">
                            <a:latin typeface="Cambria Math"/>
                          </a:rPr>
                          <m:t>+</m:t>
                        </m:r>
                        <m:r>
                          <a:rPr lang="en-GB" b="0" i="1" smtClean="0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𝑎𝑏</m:t>
                    </m:r>
                    <m:r>
                      <a:rPr lang="en-GB" b="0" i="1" smtClean="0">
                        <a:latin typeface="Cambria Math"/>
                      </a:rPr>
                      <m:t>+</m:t>
                    </m:r>
                    <m:r>
                      <a:rPr lang="en-GB" b="0" i="1" smtClean="0">
                        <a:latin typeface="Cambria Math"/>
                      </a:rPr>
                      <m:t>𝑎𝑐</m:t>
                    </m:r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𝑎</m:t>
                        </m:r>
                        <m:r>
                          <a:rPr lang="en-GB" b="0" i="1" smtClean="0">
                            <a:latin typeface="Cambria Math"/>
                          </a:rPr>
                          <m:t>+</m:t>
                        </m:r>
                        <m:r>
                          <a:rPr lang="en-GB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GB" b="0" i="1" smtClean="0">
                        <a:latin typeface="Cambria Math"/>
                      </a:rPr>
                      <m:t>𝑐</m:t>
                    </m:r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𝑎𝑐</m:t>
                    </m:r>
                    <m:r>
                      <a:rPr lang="en-GB" b="0" i="1" smtClean="0">
                        <a:latin typeface="Cambria Math"/>
                      </a:rPr>
                      <m:t>+</m:t>
                    </m:r>
                    <m:r>
                      <a:rPr lang="en-GB" b="0" i="1" smtClean="0">
                        <a:latin typeface="Cambria Math"/>
                      </a:rPr>
                      <m:t>𝑏𝑐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2830" b="-2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521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Examples</a:t>
            </a:r>
            <a:endParaRPr lang="en-GB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𝑍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478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Examples</a:t>
            </a:r>
            <a:endParaRPr lang="en-GB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𝑍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974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Examples</a:t>
            </a:r>
            <a:endParaRPr lang="en-GB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𝑛</m:t>
                        </m:r>
                        <m:r>
                          <a:rPr lang="en-GB" b="0" i="1" smtClean="0">
                            <a:latin typeface="Cambria Math"/>
                          </a:rPr>
                          <m:t>×</m:t>
                        </m:r>
                        <m:r>
                          <a:rPr lang="en-GB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GB" b="0" i="1" smtClean="0">
                        <a:latin typeface="Cambria Math"/>
                      </a:rPr>
                      <m:t>(</m:t>
                    </m:r>
                    <m:r>
                      <a:rPr lang="en-GB" b="0" i="1" smtClean="0">
                        <a:latin typeface="Cambria Math"/>
                      </a:rPr>
                      <m:t>𝑅</m:t>
                    </m:r>
                    <m:r>
                      <a:rPr lang="en-GB" b="0" i="1" smtClean="0">
                        <a:latin typeface="Cambria Math"/>
                      </a:rPr>
                      <m:t>)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974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Examples</a:t>
            </a:r>
            <a:endParaRPr lang="en-GB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𝑅</m:t>
                    </m:r>
                    <m:r>
                      <a:rPr lang="en-GB" b="0" i="1" smtClean="0">
                        <a:latin typeface="Cambria Math"/>
                      </a:rPr>
                      <m:t>[</m:t>
                    </m:r>
                    <m:r>
                      <a:rPr lang="en-GB" b="0" i="1" smtClean="0">
                        <a:latin typeface="Cambria Math"/>
                      </a:rPr>
                      <m:t>𝑋</m:t>
                    </m:r>
                    <m:r>
                      <a:rPr lang="en-GB" b="0" i="1" smtClean="0">
                        <a:latin typeface="Cambria Math"/>
                      </a:rPr>
                      <m:t>]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974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880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Commutative ring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423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13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</a:rPr>
              <a:t>Zero divisors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333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Integral domain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024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Ring with unity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088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Examples of Integral Domain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Units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457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Subring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647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762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608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2003</TotalTime>
  <Words>66</Words>
  <Application>Microsoft Office PowerPoint</Application>
  <PresentationFormat>On-screen Show (4:3)</PresentationFormat>
  <Paragraphs>53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1_Office Theme</vt:lpstr>
      <vt:lpstr>Office Theme</vt:lpstr>
      <vt:lpstr>Slide 1</vt:lpstr>
      <vt:lpstr>Lecture 30</vt:lpstr>
      <vt:lpstr> Recap</vt:lpstr>
      <vt:lpstr>Rings</vt:lpstr>
      <vt:lpstr>Examples</vt:lpstr>
      <vt:lpstr>Examples</vt:lpstr>
      <vt:lpstr>Examples</vt:lpstr>
      <vt:lpstr>Examples</vt:lpstr>
      <vt:lpstr>Slide 9</vt:lpstr>
      <vt:lpstr>Commutative ring</vt:lpstr>
      <vt:lpstr>Slide 11</vt:lpstr>
      <vt:lpstr>Zero divisors</vt:lpstr>
      <vt:lpstr>Integral domain</vt:lpstr>
      <vt:lpstr>Ring with unity</vt:lpstr>
      <vt:lpstr>Examples of Integral Domain</vt:lpstr>
      <vt:lpstr>Units</vt:lpstr>
      <vt:lpstr>Subring</vt:lpstr>
      <vt:lpstr>Summary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Fazeel</dc:creator>
  <cp:lastModifiedBy>NTS</cp:lastModifiedBy>
  <cp:revision>20</cp:revision>
  <dcterms:created xsi:type="dcterms:W3CDTF">2013-05-22T18:34:02Z</dcterms:created>
  <dcterms:modified xsi:type="dcterms:W3CDTF">2013-05-28T13:39:01Z</dcterms:modified>
</cp:coreProperties>
</file>