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302" r:id="rId6"/>
    <p:sldId id="303" r:id="rId7"/>
    <p:sldId id="286" r:id="rId8"/>
    <p:sldId id="287" r:id="rId9"/>
    <p:sldId id="300" r:id="rId10"/>
    <p:sldId id="288" r:id="rId11"/>
    <p:sldId id="289" r:id="rId12"/>
    <p:sldId id="290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40" d="100"/>
          <a:sy n="40" d="100"/>
        </p:scale>
        <p:origin x="-156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599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596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21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72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58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15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6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486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899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645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358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117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542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856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817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8768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496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502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437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7772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9563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65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50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4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y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lang="en-US" sz="900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</a:rPr>
              <a:t> </a:t>
            </a:r>
            <a:r>
              <a:rPr lang="en-GB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95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29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33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>
                <a:latin typeface="Arial" pitchFamily="34" charset="0"/>
                <a:cs typeface="Arial" pitchFamily="34" charset="0"/>
              </a:rPr>
              <a:t>Cayely’s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 Theorem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9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Rings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A ring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is a set together with two binary operations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⋅</m:t>
                    </m:r>
                  </m:oMath>
                </a14:m>
                <a:r>
                  <a:rPr lang="en-GB" dirty="0" smtClean="0"/>
                  <a:t> such that </a:t>
                </a:r>
              </a:p>
              <a:p>
                <a:endParaRPr lang="en-GB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is an abelian group under addition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/>
                  <a:t> is </a:t>
                </a:r>
                <a:r>
                  <a:rPr lang="en-GB" dirty="0" smtClean="0"/>
                  <a:t>closed under multiplication and elements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are associative under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𝑎𝑏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𝑎𝑐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𝑐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𝑎𝑐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𝑏𝑐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830" b="-2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52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Discussion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16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𝑍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478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9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  <m:r>
                          <a:rPr lang="en-GB" b="0" i="1" smtClean="0">
                            <a:latin typeface="Cambria Math"/>
                          </a:rPr>
                          <m:t>×</m:t>
                        </m:r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9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7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6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45</Words>
  <Application>Microsoft Office PowerPoint</Application>
  <PresentationFormat>On-screen Show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1_Office Theme</vt:lpstr>
      <vt:lpstr>Office Theme</vt:lpstr>
      <vt:lpstr>Slide 1</vt:lpstr>
      <vt:lpstr>Lecture 29</vt:lpstr>
      <vt:lpstr> Recap</vt:lpstr>
      <vt:lpstr>Slide 4</vt:lpstr>
      <vt:lpstr>Slide 5</vt:lpstr>
      <vt:lpstr>Rings</vt:lpstr>
      <vt:lpstr>Discussion</vt:lpstr>
      <vt:lpstr>Slide 8</vt:lpstr>
      <vt:lpstr>Examples</vt:lpstr>
      <vt:lpstr>Examples</vt:lpstr>
      <vt:lpstr>Examples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Fazeel</dc:creator>
  <cp:lastModifiedBy>NTS</cp:lastModifiedBy>
  <cp:revision>21</cp:revision>
  <dcterms:created xsi:type="dcterms:W3CDTF">2013-05-22T18:34:02Z</dcterms:created>
  <dcterms:modified xsi:type="dcterms:W3CDTF">2013-05-28T12:12:56Z</dcterms:modified>
</cp:coreProperties>
</file>