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3" r:id="rId2"/>
    <p:sldId id="288" r:id="rId3"/>
    <p:sldId id="287" r:id="rId4"/>
    <p:sldId id="372" r:id="rId5"/>
    <p:sldId id="380" r:id="rId6"/>
    <p:sldId id="381" r:id="rId7"/>
    <p:sldId id="382" r:id="rId8"/>
    <p:sldId id="389" r:id="rId9"/>
    <p:sldId id="383" r:id="rId10"/>
    <p:sldId id="384" r:id="rId11"/>
    <p:sldId id="385" r:id="rId12"/>
    <p:sldId id="386" r:id="rId13"/>
    <p:sldId id="387" r:id="rId14"/>
    <p:sldId id="374" r:id="rId15"/>
    <p:sldId id="388" r:id="rId16"/>
    <p:sldId id="394" r:id="rId17"/>
    <p:sldId id="395" r:id="rId18"/>
    <p:sldId id="303" r:id="rId19"/>
    <p:sldId id="30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59" autoAdjust="0"/>
    <p:restoredTop sz="94660"/>
  </p:normalViewPr>
  <p:slideViewPr>
    <p:cSldViewPr>
      <p:cViewPr varScale="1">
        <p:scale>
          <a:sx n="65" d="100"/>
          <a:sy n="65" d="100"/>
        </p:scale>
        <p:origin x="-139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03E7A-9575-41B1-A0D7-6A339B13B87E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MTH376: </a:t>
            </a: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Algebra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25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r>
              <a:rPr lang="en-GB" dirty="0" smtClean="0"/>
              <a:t>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Isomorphism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Isomorphic groups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Infinite cyclic groups </a:t>
            </a:r>
            <a:endParaRPr lang="en-GB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Isomorphism</a:t>
            </a:r>
            <a:r>
              <a:rPr lang="en-GB" dirty="0" smtClean="0"/>
              <a:t>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A </a:t>
                </a:r>
                <a:r>
                  <a:rPr lang="en-GB" dirty="0" err="1" smtClean="0">
                    <a:latin typeface="Arial" pitchFamily="34" charset="0"/>
                    <a:cs typeface="Arial" pitchFamily="34" charset="0"/>
                  </a:rPr>
                  <a:t>bijective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homomorphism is called an isomorphism.</a:t>
                </a:r>
              </a:p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To show that a map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𝜙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is an isomorphism we need to show that </a:t>
                </a:r>
              </a:p>
              <a:p>
                <a:pPr marL="571500" indent="-571500">
                  <a:buFont typeface="+mj-lt"/>
                  <a:buAutoNum type="romanLcPeriod"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 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𝜙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is 1-1</a:t>
                </a: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GB" dirty="0">
                    <a:latin typeface="Arial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𝜙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is onto</a:t>
                </a: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GB" dirty="0">
                    <a:latin typeface="Arial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𝜙</m:t>
                    </m:r>
                    <m:d>
                      <m:d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𝑥𝑦</m:t>
                        </m:r>
                      </m:e>
                    </m:d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𝜙</m:t>
                    </m:r>
                    <m:d>
                      <m:d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𝜙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𝑦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706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Non isomorphic groups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GB" i="1" smtClean="0">
                        <a:latin typeface="Cambria Math"/>
                      </a:rPr>
                      <m:t>𝜙</m:t>
                    </m:r>
                    <m:r>
                      <a:rPr lang="en-GB" i="1" smtClean="0">
                        <a:latin typeface="Cambria Math"/>
                      </a:rPr>
                      <m:t>:</m:t>
                    </m:r>
                    <m:r>
                      <a:rPr lang="en-GB" b="0" i="1" smtClean="0">
                        <a:latin typeface="Cambria Math"/>
                      </a:rPr>
                      <m:t>𝑉</m:t>
                    </m:r>
                    <m:r>
                      <a:rPr lang="en-GB" i="1">
                        <a:latin typeface="Cambria Math"/>
                      </a:rPr>
                      <m:t>→</m:t>
                    </m:r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</a:rPr>
                          <m:t>𝑍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GB" dirty="0" smtClean="0"/>
                  <a:t>,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where</a:t>
                </a:r>
                <a:r>
                  <a:rPr lang="en-GB" dirty="0" smtClean="0"/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en-GB" dirty="0" smtClean="0"/>
                  <a:t> is the Klein 4-group </a:t>
                </a: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t="-20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853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832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Non isomorphic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groups.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By definition it means that there is no isomorphism between the groups, so we have to rule out all the possibilities.</a:t>
            </a:r>
          </a:p>
          <a:p>
            <a:endParaRPr lang="en-GB" dirty="0">
              <a:latin typeface="Arial" pitchFamily="34" charset="0"/>
              <a:cs typeface="Arial" pitchFamily="34" charset="0"/>
            </a:endParaRP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This is not really possibly unless there is no 1-1 map between the groups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661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Non isomorphic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groups..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To show that groups are not isomorphic we can use any of the following</a:t>
            </a:r>
          </a:p>
          <a:p>
            <a:endParaRPr lang="en-GB" dirty="0">
              <a:latin typeface="Arial" pitchFamily="34" charset="0"/>
              <a:cs typeface="Arial" pitchFamily="34" charset="0"/>
            </a:endParaRPr>
          </a:p>
          <a:p>
            <a:pPr marL="571500" indent="-571500">
              <a:buFont typeface="+mj-lt"/>
              <a:buAutoNum type="romanLcPeriod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Show that there is no 1-1/onto map</a:t>
            </a:r>
          </a:p>
          <a:p>
            <a:pPr marL="571500" indent="-571500">
              <a:buFont typeface="+mj-lt"/>
              <a:buAutoNum type="romanLcPeriod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There is a property (cyclic, order of elements, order of subgroups, solution of algebraic equations) satisfied in one group but not the other.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67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Non isomorphic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groups…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𝑍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GB" dirty="0" smtClean="0"/>
                  <a:t>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𝑆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GB" dirty="0" smtClean="0"/>
                  <a:t> are not isomorphic!</a:t>
                </a: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t="-20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018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Non isomorphic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groups….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𝑍</m:t>
                        </m:r>
                        <m:r>
                          <a:rPr lang="en-GB" b="0" i="1" smtClean="0">
                            <a:latin typeface="Cambria Math"/>
                          </a:rPr>
                          <m:t>,+</m:t>
                        </m:r>
                      </m:e>
                    </m:d>
                  </m:oMath>
                </a14:m>
                <a:r>
                  <a:rPr lang="en-GB" dirty="0" smtClean="0"/>
                  <a:t>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is not isomorphic to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𝑅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, +)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t="-20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584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Non isomorphic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groups…..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𝑍</m:t>
                        </m:r>
                        <m:r>
                          <a:rPr lang="en-GB" b="0" i="1" smtClean="0">
                            <a:latin typeface="Cambria Math"/>
                          </a:rPr>
                          <m:t>,+</m:t>
                        </m:r>
                      </m:e>
                    </m:d>
                  </m:oMath>
                </a14:m>
                <a:r>
                  <a:rPr lang="en-GB" dirty="0" smtClean="0"/>
                  <a:t>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is not isomorphic to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𝑄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, +)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t="-20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263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Non isomorphic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groups……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/>
                              </a:rPr>
                              <m:t>𝑄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/>
                              </a:rPr>
                              <m:t>×</m:t>
                            </m:r>
                          </m:sup>
                        </m:sSup>
                        <m:r>
                          <a:rPr lang="en-GB" b="0" i="1" smtClean="0">
                            <a:latin typeface="Cambria Math"/>
                          </a:rPr>
                          <m:t>,⋅</m:t>
                        </m:r>
                      </m:e>
                    </m:d>
                  </m:oMath>
                </a14:m>
                <a:r>
                  <a:rPr lang="en-GB" dirty="0" smtClean="0"/>
                  <a:t>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is not isomorphic to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𝑅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×</m:t>
                        </m:r>
                      </m:sup>
                    </m:sSup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, ⋅)</m:t>
                    </m:r>
                  </m:oMath>
                </a14:m>
                <a:endParaRPr lang="en-GB" dirty="0" smtClean="0"/>
              </a:p>
              <a:p>
                <a:endParaRPr lang="en-GB" dirty="0"/>
              </a:p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Solution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=2</m:t>
                    </m:r>
                  </m:oMath>
                </a14:m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20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263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Cosets</a:t>
            </a:r>
            <a:endParaRPr lang="en-US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171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097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607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362200"/>
            <a:ext cx="8229600" cy="1981200"/>
          </a:xfrm>
        </p:spPr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277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14585</TotalTime>
  <Words>167</Words>
  <Application>Microsoft Office PowerPoint</Application>
  <PresentationFormat>On-screen Show (4:3)</PresentationFormat>
  <Paragraphs>60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Lecture 25</vt:lpstr>
      <vt:lpstr> Recap</vt:lpstr>
      <vt:lpstr>Isomorphism </vt:lpstr>
      <vt:lpstr>Non isomorphic groups</vt:lpstr>
      <vt:lpstr>Slide 6</vt:lpstr>
      <vt:lpstr>Non isomorphic groups.</vt:lpstr>
      <vt:lpstr>Slide 8</vt:lpstr>
      <vt:lpstr>Non isomorphic groups..</vt:lpstr>
      <vt:lpstr>Non isomorphic groups…</vt:lpstr>
      <vt:lpstr>Non isomorphic groups….</vt:lpstr>
      <vt:lpstr>Non isomorphic groups…..</vt:lpstr>
      <vt:lpstr>Non isomorphic groups……</vt:lpstr>
      <vt:lpstr>Cosets</vt:lpstr>
      <vt:lpstr>Slide 15</vt:lpstr>
      <vt:lpstr>Slide 16</vt:lpstr>
      <vt:lpstr>Slide 17</vt:lpstr>
      <vt:lpstr>Summary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Administrator</cp:lastModifiedBy>
  <cp:revision>375</cp:revision>
  <dcterms:created xsi:type="dcterms:W3CDTF">2012-02-27T05:45:45Z</dcterms:created>
  <dcterms:modified xsi:type="dcterms:W3CDTF">2013-05-16T07:48:28Z</dcterms:modified>
</cp:coreProperties>
</file>