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3" r:id="rId2"/>
    <p:sldId id="288" r:id="rId3"/>
    <p:sldId id="287" r:id="rId4"/>
    <p:sldId id="353" r:id="rId5"/>
    <p:sldId id="359" r:id="rId6"/>
    <p:sldId id="360" r:id="rId7"/>
    <p:sldId id="361" r:id="rId8"/>
    <p:sldId id="362" r:id="rId9"/>
    <p:sldId id="363" r:id="rId10"/>
    <p:sldId id="365" r:id="rId11"/>
    <p:sldId id="372" r:id="rId12"/>
    <p:sldId id="366" r:id="rId13"/>
    <p:sldId id="367" r:id="rId14"/>
    <p:sldId id="368" r:id="rId15"/>
    <p:sldId id="369" r:id="rId16"/>
    <p:sldId id="370" r:id="rId17"/>
    <p:sldId id="371" r:id="rId18"/>
    <p:sldId id="303" r:id="rId19"/>
    <p:sldId id="30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21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Cyclic groups and abelian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Subgroups of cyclic group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Examples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Subgroups of integers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227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1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Order of an element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order of an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in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the smallest positive integer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=1.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0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865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Order of a group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Order of a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subgroup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Relation between groups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89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Homomorphism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∗)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be two groups. A map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called a homomorphism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⋅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𝑔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392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37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60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12807</TotalTime>
  <Words>79</Words>
  <Application>Microsoft Office PowerPoint</Application>
  <PresentationFormat>On-screen Show (4:3)</PresentationFormat>
  <Paragraphs>48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Lecture 21</vt:lpstr>
      <vt:lpstr> Recap</vt:lpstr>
      <vt:lpstr>Slide 4</vt:lpstr>
      <vt:lpstr>Slide 5</vt:lpstr>
      <vt:lpstr>Order of an element</vt:lpstr>
      <vt:lpstr>Slide 7</vt:lpstr>
      <vt:lpstr>Slide 8</vt:lpstr>
      <vt:lpstr>Order of a group</vt:lpstr>
      <vt:lpstr>Order of a cyclic subgroup</vt:lpstr>
      <vt:lpstr>Slide 11</vt:lpstr>
      <vt:lpstr>Relation between groups</vt:lpstr>
      <vt:lpstr>Slide 13</vt:lpstr>
      <vt:lpstr>Homomorphism</vt:lpstr>
      <vt:lpstr>Examples</vt:lpstr>
      <vt:lpstr>Examples.</vt:lpstr>
      <vt:lpstr>Examples..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357</cp:revision>
  <dcterms:created xsi:type="dcterms:W3CDTF">2012-02-27T05:45:45Z</dcterms:created>
  <dcterms:modified xsi:type="dcterms:W3CDTF">2013-05-09T07:57:38Z</dcterms:modified>
</cp:coreProperties>
</file>