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3" r:id="rId2"/>
    <p:sldId id="288" r:id="rId3"/>
    <p:sldId id="287" r:id="rId4"/>
    <p:sldId id="346" r:id="rId5"/>
    <p:sldId id="348" r:id="rId6"/>
    <p:sldId id="349" r:id="rId7"/>
    <p:sldId id="351" r:id="rId8"/>
    <p:sldId id="352" r:id="rId9"/>
    <p:sldId id="353" r:id="rId10"/>
    <p:sldId id="370" r:id="rId11"/>
    <p:sldId id="371" r:id="rId12"/>
    <p:sldId id="354" r:id="rId13"/>
    <p:sldId id="355" r:id="rId14"/>
    <p:sldId id="357" r:id="rId15"/>
    <p:sldId id="359" r:id="rId16"/>
    <p:sldId id="360" r:id="rId17"/>
    <p:sldId id="361" r:id="rId18"/>
    <p:sldId id="362" r:id="rId19"/>
    <p:sldId id="303" r:id="rId20"/>
    <p:sldId id="30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40" d="100"/>
          <a:sy n="40" d="100"/>
        </p:scale>
        <p:origin x="-154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20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Cyclic group</a:t>
            </a: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Examples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Cyclic groups and abelian groups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Cyclic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Given a group</a:t>
                </a:r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𝑎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∈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, 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and if</a:t>
                </a:r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𝐺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GB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∈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𝑍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is a generator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and the group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=&lt;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&gt;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is cyclic.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280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217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63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Theorem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Every cyclic group is abelian.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732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559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227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Theorem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Every subgroup of a cyclic group is cyclic.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518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136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b="1" dirty="0" smtClean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Subgroups of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𝒁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518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11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Order of an element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 order of an element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in a 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the smallest positive integer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𝑛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=1.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55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005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865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12702</TotalTime>
  <Words>76</Words>
  <Application>Microsoft Office PowerPoint</Application>
  <PresentationFormat>On-screen Show (4:3)</PresentationFormat>
  <Paragraphs>47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Lecture 20</vt:lpstr>
      <vt:lpstr> Recap</vt:lpstr>
      <vt:lpstr>Cyclic Groups</vt:lpstr>
      <vt:lpstr>Slide 5</vt:lpstr>
      <vt:lpstr>Slide 6</vt:lpstr>
      <vt:lpstr>Theorem</vt:lpstr>
      <vt:lpstr>Slide 8</vt:lpstr>
      <vt:lpstr>Slide 9</vt:lpstr>
      <vt:lpstr>Slide 10</vt:lpstr>
      <vt:lpstr>Slide 11</vt:lpstr>
      <vt:lpstr>Theorem</vt:lpstr>
      <vt:lpstr>Slide 13</vt:lpstr>
      <vt:lpstr> </vt:lpstr>
      <vt:lpstr>Slide 15</vt:lpstr>
      <vt:lpstr>Order of an element</vt:lpstr>
      <vt:lpstr>Slide 17</vt:lpstr>
      <vt:lpstr>Slide 18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358</cp:revision>
  <dcterms:created xsi:type="dcterms:W3CDTF">2012-02-27T05:45:45Z</dcterms:created>
  <dcterms:modified xsi:type="dcterms:W3CDTF">2013-05-09T06:13:48Z</dcterms:modified>
</cp:coreProperties>
</file>