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88" r:id="rId3"/>
    <p:sldId id="287" r:id="rId4"/>
    <p:sldId id="342" r:id="rId5"/>
    <p:sldId id="343" r:id="rId6"/>
    <p:sldId id="350" r:id="rId7"/>
    <p:sldId id="353" r:id="rId8"/>
    <p:sldId id="354" r:id="rId9"/>
    <p:sldId id="346" r:id="rId10"/>
    <p:sldId id="348" r:id="rId11"/>
    <p:sldId id="349" r:id="rId12"/>
    <p:sldId id="355" r:id="rId13"/>
    <p:sldId id="356" r:id="rId14"/>
    <p:sldId id="351" r:id="rId15"/>
    <p:sldId id="303" r:id="rId16"/>
    <p:sldId id="30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19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subgroup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Examples</a:t>
            </a:r>
          </a:p>
          <a:p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subgroup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</a:t>
                </a:r>
                <a:r>
                  <a:rPr lang="en-GB" dirty="0" smtClean="0"/>
                  <a:t/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group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en-GB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𝐻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∈</m:t>
                      </m:r>
                      <m:r>
                        <a:rPr lang="en-GB" b="0" i="1" smtClean="0">
                          <a:latin typeface="Cambria Math"/>
                        </a:rPr>
                        <m:t>𝑍</m:t>
                      </m:r>
                      <m:r>
                        <a:rPr lang="en-GB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is a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This subgroup is called the cyclic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 generated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5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8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23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91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Given a group</a:t>
                </a:r>
                <a:r>
                  <a:rPr lang="en-GB" dirty="0">
                    <a:solidFill>
                      <a:prstClr val="black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/>
                </a: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∈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and if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𝐺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∈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𝑍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a generator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the group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=&lt;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&gt;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cyclic.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8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1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3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cyclic group is abelian.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732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9883</TotalTime>
  <Words>62</Words>
  <Application>Microsoft Office PowerPoint</Application>
  <PresentationFormat>On-screen Show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Lecture 19</vt:lpstr>
      <vt:lpstr> Recap</vt:lpstr>
      <vt:lpstr>Cyclic subgroup</vt:lpstr>
      <vt:lpstr>Examples</vt:lpstr>
      <vt:lpstr>Examples.</vt:lpstr>
      <vt:lpstr>Examples..</vt:lpstr>
      <vt:lpstr>Examples…</vt:lpstr>
      <vt:lpstr>Cyclic Groups</vt:lpstr>
      <vt:lpstr>Slide 10</vt:lpstr>
      <vt:lpstr>Slide 11</vt:lpstr>
      <vt:lpstr>Slide 12</vt:lpstr>
      <vt:lpstr>Slide 13</vt:lpstr>
      <vt:lpstr>Theorem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350</cp:revision>
  <dcterms:created xsi:type="dcterms:W3CDTF">2012-02-27T05:45:45Z</dcterms:created>
  <dcterms:modified xsi:type="dcterms:W3CDTF">2013-05-07T07:15:45Z</dcterms:modified>
</cp:coreProperties>
</file>