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3" r:id="rId2"/>
    <p:sldId id="288" r:id="rId3"/>
    <p:sldId id="287" r:id="rId4"/>
    <p:sldId id="353" r:id="rId5"/>
    <p:sldId id="342" r:id="rId6"/>
    <p:sldId id="343" r:id="rId7"/>
    <p:sldId id="350" r:id="rId8"/>
    <p:sldId id="354" r:id="rId9"/>
    <p:sldId id="355" r:id="rId10"/>
    <p:sldId id="356" r:id="rId11"/>
    <p:sldId id="357" r:id="rId12"/>
    <p:sldId id="303" r:id="rId13"/>
    <p:sldId id="30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 autoAdjust="0"/>
    <p:restoredTop sz="94660"/>
  </p:normalViewPr>
  <p:slideViewPr>
    <p:cSldViewPr>
      <p:cViewPr varScale="1">
        <p:scale>
          <a:sx n="61" d="100"/>
          <a:sy n="61" d="100"/>
        </p:scale>
        <p:origin x="-15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18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Revision of permutation concepts</a:t>
            </a: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alternating group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Cyclic groups</a:t>
            </a: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275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Cyclic Groups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If</a:t>
                </a:r>
                <a:r>
                  <a:rPr lang="en-GB" dirty="0" smtClean="0"/>
                  <a:t/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 smtClean="0"/>
                  <a:t/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a group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𝑎</m:t>
                    </m:r>
                    <m:r>
                      <a:rPr lang="en-GB" b="0" i="1" smtClean="0">
                        <a:latin typeface="Cambria Math"/>
                      </a:rPr>
                      <m:t>∈</m:t>
                    </m:r>
                    <m:r>
                      <a:rPr lang="en-GB" b="0" i="1" smtClean="0">
                        <a:latin typeface="Cambria Math"/>
                      </a:rPr>
                      <m:t>𝐺</m:t>
                    </m:r>
                    <m:r>
                      <a:rPr lang="en-GB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then</a:t>
                </a:r>
                <a:r>
                  <a:rPr lang="en-GB" dirty="0" smtClean="0"/>
                  <a:t/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𝐻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|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𝑛</m:t>
                      </m:r>
                      <m:r>
                        <a:rPr lang="en-GB" b="0" i="1" smtClean="0">
                          <a:latin typeface="Cambria Math"/>
                        </a:rPr>
                        <m:t>∈</m:t>
                      </m:r>
                      <m:r>
                        <a:rPr lang="en-GB" b="0" i="1" smtClean="0">
                          <a:latin typeface="Cambria Math"/>
                        </a:rPr>
                        <m:t>𝑍</m:t>
                      </m:r>
                      <m:r>
                        <a:rPr lang="en-GB" b="0" i="1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b="0" dirty="0" smtClean="0">
                    <a:latin typeface="Arial" pitchFamily="34" charset="0"/>
                    <a:cs typeface="Arial" pitchFamily="34" charset="0"/>
                  </a:rPr>
                  <a:t>is a subgroup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 </m:t>
                    </m:r>
                  </m:oMath>
                </a14:m>
                <a:r>
                  <a:rPr lang="en-GB" b="0" dirty="0" smtClean="0">
                    <a:latin typeface="Arial" pitchFamily="34" charset="0"/>
                    <a:cs typeface="Arial" pitchFamily="34" charset="0"/>
                  </a:rPr>
                  <a:t>This subgroup is called the cyclic subgroup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b="0" dirty="0" smtClean="0">
                    <a:latin typeface="Arial" pitchFamily="34" charset="0"/>
                    <a:cs typeface="Arial" pitchFamily="34" charset="0"/>
                  </a:rPr>
                  <a:t> generated by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lvl="0" indent="0">
                  <a:buNone/>
                </a:pPr>
                <a:r>
                  <a:rPr lang="en-GB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/>
                </a:r>
                <a:endParaRPr lang="en-GB" b="0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7850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28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4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Examples.....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9818</TotalTime>
  <Words>60</Words>
  <Application>Microsoft Office PowerPoint</Application>
  <PresentationFormat>On-screen Show (4:3)</PresentationFormat>
  <Paragraphs>39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Lecture 18</vt:lpstr>
      <vt:lpstr> Recap</vt:lpstr>
      <vt:lpstr>Slide 4</vt:lpstr>
      <vt:lpstr>Cyclic Groups</vt:lpstr>
      <vt:lpstr>Examples</vt:lpstr>
      <vt:lpstr>Examples.</vt:lpstr>
      <vt:lpstr>Examples..</vt:lpstr>
      <vt:lpstr>Examples...</vt:lpstr>
      <vt:lpstr>Examples....</vt:lpstr>
      <vt:lpstr>Examples.....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352</cp:revision>
  <dcterms:created xsi:type="dcterms:W3CDTF">2012-02-27T05:45:45Z</dcterms:created>
  <dcterms:modified xsi:type="dcterms:W3CDTF">2013-05-07T06:13:12Z</dcterms:modified>
</cp:coreProperties>
</file>