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3" r:id="rId2"/>
    <p:sldId id="288" r:id="rId3"/>
    <p:sldId id="287" r:id="rId4"/>
    <p:sldId id="340" r:id="rId5"/>
    <p:sldId id="347" r:id="rId6"/>
    <p:sldId id="348" r:id="rId7"/>
    <p:sldId id="331" r:id="rId8"/>
    <p:sldId id="349" r:id="rId9"/>
    <p:sldId id="332" r:id="rId10"/>
    <p:sldId id="344" r:id="rId11"/>
    <p:sldId id="333" r:id="rId12"/>
    <p:sldId id="345" r:id="rId13"/>
    <p:sldId id="303" r:id="rId14"/>
    <p:sldId id="30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2" autoAdjust="0"/>
    <p:restoredTop sz="94660"/>
  </p:normalViewPr>
  <p:slideViewPr>
    <p:cSldViewPr>
      <p:cViewPr varScale="1">
        <p:scale>
          <a:sx n="40" d="100"/>
          <a:sy n="40" d="100"/>
        </p:scale>
        <p:origin x="-1546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5/2/2013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MTH376: </a:t>
            </a:r>
            <a:r>
              <a:rPr kumimoji="0" lang="en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Algebra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16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/>
          <a:lstStyle/>
          <a:p>
            <a:r>
              <a:rPr lang="en-GB" dirty="0" smtClean="0"/>
              <a:t> </a:t>
            </a:r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Arial" pitchFamily="34" charset="0"/>
                <a:cs typeface="Arial" pitchFamily="34" charset="0"/>
              </a:rPr>
              <a:t>Cyclic Notation</a:t>
            </a:r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en-GB" dirty="0" smtClean="0">
                <a:latin typeface="Arial" pitchFamily="34" charset="0"/>
                <a:cs typeface="Arial" pitchFamily="34" charset="0"/>
              </a:rPr>
              <a:t>Transpositions</a:t>
            </a:r>
          </a:p>
          <a:p>
            <a:r>
              <a:rPr lang="en-GB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Even/Odd permutation</a:t>
            </a:r>
          </a:p>
          <a:p>
            <a:endParaRPr lang="en-GB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771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365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Alternating Group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The set of all even permutations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GB" dirty="0" smtClean="0">
                    <a:latin typeface="Arial" pitchFamily="34" charset="0"/>
                    <a:cs typeface="Arial" pitchFamily="34" charset="0"/>
                  </a:rPr>
                  <a:t> forms a group under the same operation as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𝑆</m:t>
                        </m:r>
                      </m:e>
                      <m:sub>
                        <m:r>
                          <a:rPr lang="en-GB" b="0" i="1" smtClean="0">
                            <a:latin typeface="Cambria Math"/>
                            <a:cs typeface="Arial" pitchFamily="34" charset="0"/>
                          </a:rPr>
                          <m:t>𝑛</m:t>
                        </m:r>
                      </m:sub>
                    </m:sSub>
                    <m:r>
                      <a:rPr lang="en-GB" b="0" i="1" smtClean="0">
                        <a:latin typeface="Cambria Math"/>
                        <a:cs typeface="Arial" pitchFamily="34" charset="0"/>
                      </a:rPr>
                      <m:t>.</m:t>
                    </m:r>
                  </m:oMath>
                </a14:m>
                <a:endParaRPr lang="en-GB" dirty="0" smtClean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1630" t="-17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458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𝑨</m:t>
                          </m:r>
                        </m:e>
                        <m:sub>
                          <m: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5194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5562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𝑨</m:t>
                          </m:r>
                        </m:e>
                        <m:sub>
                          <m:r>
                            <a:rPr lang="en-GB" b="1" i="1" smtClean="0">
                              <a:solidFill>
                                <a:schemeClr val="tx2"/>
                              </a:solidFill>
                              <a:latin typeface="Cambria Math"/>
                              <a:cs typeface="Arial" pitchFamily="34" charset="0"/>
                            </a:rPr>
                            <m:t>𝟒</m:t>
                          </m:r>
                        </m:sub>
                      </m:sSub>
                    </m:oMath>
                  </m:oMathPara>
                </a14:m>
                <a:endParaRPr lang="en-GB" b="1" dirty="0">
                  <a:solidFill>
                    <a:schemeClr val="tx2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3" cstate="print"/>
                <a:stretch>
                  <a:fillRect b="-79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033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519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1F497D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607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33400" y="2362200"/>
            <a:ext cx="8229600" cy="19812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277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6889</TotalTime>
  <Words>47</Words>
  <Application>Microsoft Office PowerPoint</Application>
  <PresentationFormat>On-screen Show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Lecture 16</vt:lpstr>
      <vt:lpstr> Recap</vt:lpstr>
      <vt:lpstr>Slide 4</vt:lpstr>
      <vt:lpstr>Slide 5</vt:lpstr>
      <vt:lpstr>Slide 6</vt:lpstr>
      <vt:lpstr>The Alternating Group</vt:lpstr>
      <vt:lpstr>Slide 8</vt:lpstr>
      <vt:lpstr> </vt:lpstr>
      <vt:lpstr>Slide 10</vt:lpstr>
      <vt:lpstr> </vt:lpstr>
      <vt:lpstr>Slide 12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347</cp:revision>
  <dcterms:created xsi:type="dcterms:W3CDTF">2012-02-27T05:45:45Z</dcterms:created>
  <dcterms:modified xsi:type="dcterms:W3CDTF">2013-05-02T05:34:32Z</dcterms:modified>
</cp:coreProperties>
</file>