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63" r:id="rId2"/>
    <p:sldId id="288" r:id="rId3"/>
    <p:sldId id="287" r:id="rId4"/>
    <p:sldId id="340" r:id="rId5"/>
    <p:sldId id="331" r:id="rId6"/>
    <p:sldId id="332" r:id="rId7"/>
    <p:sldId id="344" r:id="rId8"/>
    <p:sldId id="347" r:id="rId9"/>
    <p:sldId id="333" r:id="rId10"/>
    <p:sldId id="345" r:id="rId11"/>
    <p:sldId id="334" r:id="rId12"/>
    <p:sldId id="342" r:id="rId13"/>
    <p:sldId id="348" r:id="rId14"/>
    <p:sldId id="349" r:id="rId15"/>
    <p:sldId id="350" r:id="rId16"/>
    <p:sldId id="343" r:id="rId17"/>
    <p:sldId id="346" r:id="rId18"/>
    <p:sldId id="303" r:id="rId19"/>
    <p:sldId id="304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882" autoAdjust="0"/>
    <p:restoredTop sz="94660"/>
  </p:normalViewPr>
  <p:slideViewPr>
    <p:cSldViewPr>
      <p:cViewPr varScale="1">
        <p:scale>
          <a:sx n="65" d="100"/>
          <a:sy n="65" d="100"/>
        </p:scale>
        <p:origin x="-1440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A86F1B-B11A-466E-83F8-B792F397556A}" type="datetimeFigureOut">
              <a:rPr lang="en-US" smtClean="0"/>
              <a:pPr/>
              <a:t>4/30/2013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103E7A-9575-41B1-A0D7-6A339B13B87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200704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D231D-AC41-4168-A8DB-6679B2981FB3}" type="datetime1">
              <a:rPr lang="en-US" smtClean="0"/>
              <a:pPr/>
              <a:t>4/30/2013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31467-9020-4074-A741-C3D79EE8CAF1}" type="datetime1">
              <a:rPr lang="en-US" smtClean="0"/>
              <a:pPr/>
              <a:t>4/30/2013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17020-4C4D-47A1-9EA9-8F261262EFBC}" type="datetime1">
              <a:rPr lang="en-US" smtClean="0"/>
              <a:pPr/>
              <a:t>4/30/2013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032807-16DB-4946-8C6C-04E9EF71A191}" type="datetime1">
              <a:rPr lang="en-US" smtClean="0"/>
              <a:pPr/>
              <a:t>4/30/2013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D6C78-AC5F-4BD1-954F-33DD16DDB08C}" type="datetime1">
              <a:rPr lang="en-US" smtClean="0"/>
              <a:pPr/>
              <a:t>4/30/2013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AEB61-FF5A-4B93-8345-91E6735A92C7}" type="datetime1">
              <a:rPr lang="en-US" smtClean="0"/>
              <a:pPr/>
              <a:t>4/30/2013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B3C13-1B50-42D6-B590-20DA3627EB7F}" type="datetime1">
              <a:rPr lang="en-US" smtClean="0"/>
              <a:pPr/>
              <a:t>4/30/2013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83502-2EB3-4A60-A3B3-A5D37B583226}" type="datetime1">
              <a:rPr lang="en-US" smtClean="0"/>
              <a:pPr/>
              <a:t>4/30/2013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A9B9F-D5C4-40E2-8092-43A34880C8A6}" type="datetime1">
              <a:rPr lang="en-US" smtClean="0"/>
              <a:pPr/>
              <a:t>4/30/2013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3E89C9-7DA8-4498-9DD5-98DAAE4B37D1}" type="datetime1">
              <a:rPr lang="en-US" smtClean="0"/>
              <a:pPr/>
              <a:t>4/30/2013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37387-633A-45AC-BD76-291AEABCAB3A}" type="datetime1">
              <a:rPr lang="en-US" smtClean="0"/>
              <a:pPr/>
              <a:t>4/30/2013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FBE16B-4C34-4A02-9817-E535062977C1}" type="datetime1">
              <a:rPr lang="en-US" smtClean="0"/>
              <a:pPr/>
              <a:t>4/30/2013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1"/>
          <p:cNvSpPr>
            <a:spLocks noChangeArrowheads="1"/>
          </p:cNvSpPr>
          <p:nvPr/>
        </p:nvSpPr>
        <p:spPr bwMode="auto">
          <a:xfrm>
            <a:off x="1371600" y="1295400"/>
            <a:ext cx="6096000" cy="30162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y-GB" sz="2800" b="1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MTH376: </a:t>
            </a:r>
            <a:r>
              <a:rPr kumimoji="0" lang="en-GB" sz="2800" b="1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Algebra</a:t>
            </a:r>
            <a:endParaRPr kumimoji="0" lang="en-US" sz="900" b="0" i="0" u="none" strike="noStrike" cap="none" normalizeH="0" baseline="0" dirty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GB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GB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For</a:t>
            </a:r>
          </a:p>
          <a:p>
            <a:pPr algn="ctr"/>
            <a:endParaRPr lang="en-US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GB" dirty="0" smtClean="0">
                <a:solidFill>
                  <a:schemeClr val="tx2"/>
                </a:solidFill>
              </a:rPr>
              <a:t> </a:t>
            </a:r>
            <a:r>
              <a:rPr lang="en-GB" sz="24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Master of Mathematics</a:t>
            </a:r>
          </a:p>
          <a:p>
            <a:pPr algn="ctr"/>
            <a:endParaRPr lang="en-US" sz="2400" b="1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en-US" sz="2400" b="1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GB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By</a:t>
            </a:r>
            <a:endParaRPr lang="en-US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676400" y="4495800"/>
            <a:ext cx="5562600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 err="1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Dr.</a:t>
            </a:r>
            <a:r>
              <a:rPr lang="en-GB" sz="2800" b="1" dirty="0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M. </a:t>
            </a:r>
            <a:r>
              <a:rPr lang="en-GB" sz="2800" b="1" dirty="0" err="1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Fazeel</a:t>
            </a:r>
            <a:r>
              <a:rPr lang="en-GB" sz="2800" b="1" dirty="0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Anwar</a:t>
            </a:r>
            <a:endParaRPr lang="en-US" sz="2800" b="1" dirty="0" smtClean="0">
              <a:solidFill>
                <a:schemeClr val="tx2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algn="ctr"/>
            <a:r>
              <a:rPr lang="en-GB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Assistant Professor</a:t>
            </a:r>
            <a:endParaRPr lang="en-US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GB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Department of Mathematics, CIIT Islamabad</a:t>
            </a:r>
            <a:endParaRPr lang="en-US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90800"/>
            <a:ext cx="8229600" cy="1143000"/>
          </a:xfrm>
        </p:spPr>
        <p:txBody>
          <a:bodyPr>
            <a:normAutofit/>
          </a:bodyPr>
          <a:lstStyle/>
          <a:p>
            <a:r>
              <a:rPr lang="en-GB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Lecture 15</a:t>
            </a:r>
            <a:endParaRPr lang="en-GB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32641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28600"/>
            <a:ext cx="8229600" cy="1143000"/>
          </a:xfrm>
        </p:spPr>
        <p:txBody>
          <a:bodyPr/>
          <a:lstStyle/>
          <a:p>
            <a:r>
              <a:rPr lang="en-GB" dirty="0" smtClean="0"/>
              <a:t> </a:t>
            </a:r>
            <a:r>
              <a:rPr lang="en-GB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Recap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>
                <a:latin typeface="Arial" pitchFamily="34" charset="0"/>
                <a:cs typeface="Arial" pitchFamily="34" charset="0"/>
              </a:rPr>
              <a:t>Cyclic Notation</a:t>
            </a:r>
            <a:r>
              <a:rPr lang="en-GB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9493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87713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Length of a cycle</a:t>
            </a:r>
            <a:endParaRPr lang="en-GB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>
                <a:latin typeface="Arial" pitchFamily="34" charset="0"/>
                <a:cs typeface="Arial" pitchFamily="34" charset="0"/>
              </a:rPr>
              <a:t>The number of elements in a cycle is called the length of the cycle.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04585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Transposition</a:t>
            </a:r>
            <a:endParaRPr lang="en-GB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>
                <a:latin typeface="Arial" pitchFamily="34" charset="0"/>
                <a:cs typeface="Arial" pitchFamily="34" charset="0"/>
              </a:rPr>
              <a:t>A </a:t>
            </a:r>
            <a:r>
              <a:rPr lang="en-GB" dirty="0" smtClean="0">
                <a:latin typeface="Arial" pitchFamily="34" charset="0"/>
                <a:cs typeface="Arial" pitchFamily="34" charset="0"/>
              </a:rPr>
              <a:t>cycle of length two is called a transposition. </a:t>
            </a:r>
            <a:endParaRPr lang="en-GB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25194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55628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Fact</a:t>
            </a:r>
            <a:endParaRPr lang="en-GB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>
                <a:latin typeface="Arial" pitchFamily="34" charset="0"/>
                <a:cs typeface="Arial" pitchFamily="34" charset="0"/>
              </a:rPr>
              <a:t>Any permutation of a finite set of at least two elements is a product of transpositions.</a:t>
            </a:r>
            <a:endParaRPr lang="en-GB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20333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75197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Theorem</a:t>
            </a:r>
            <a:endParaRPr lang="en-GB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The number of transpositions whose product is a given permutation of a finite set is either always even or always odd.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82119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Even/Odd Permutations</a:t>
            </a:r>
            <a:endParaRPr lang="en-GB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78501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Alternating Group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7286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92809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solidFill>
                  <a:srgbClr val="1F497D"/>
                </a:solidFill>
                <a:latin typeface="Arial" pitchFamily="34" charset="0"/>
                <a:cs typeface="Arial" pitchFamily="34" charset="0"/>
              </a:rPr>
              <a:t>Summary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56070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533400" y="2362200"/>
            <a:ext cx="8229600" cy="1981200"/>
          </a:xfrm>
        </p:spPr>
        <p:txBody>
          <a:bodyPr/>
          <a:lstStyle/>
          <a:p>
            <a:r>
              <a:rPr lang="en-GB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Thank You</a:t>
            </a:r>
            <a:endParaRPr lang="en-GB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32777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6411</TotalTime>
  <Words>121</Words>
  <Application>Microsoft Office PowerPoint</Application>
  <PresentationFormat>On-screen Show (4:3)</PresentationFormat>
  <Paragraphs>45</Paragraphs>
  <Slides>19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 Theme</vt:lpstr>
      <vt:lpstr>Slide 1</vt:lpstr>
      <vt:lpstr>Lecture 15</vt:lpstr>
      <vt:lpstr> Recap</vt:lpstr>
      <vt:lpstr>Slide 4</vt:lpstr>
      <vt:lpstr>Length of a cycle</vt:lpstr>
      <vt:lpstr>Transposition</vt:lpstr>
      <vt:lpstr>Slide 7</vt:lpstr>
      <vt:lpstr>Slide 8</vt:lpstr>
      <vt:lpstr>Fact</vt:lpstr>
      <vt:lpstr>Slide 10</vt:lpstr>
      <vt:lpstr>Theorem</vt:lpstr>
      <vt:lpstr>Even/Odd Permutations</vt:lpstr>
      <vt:lpstr>Slide 13</vt:lpstr>
      <vt:lpstr>Slide 14</vt:lpstr>
      <vt:lpstr>Slide 15</vt:lpstr>
      <vt:lpstr>Alternating Group</vt:lpstr>
      <vt:lpstr>Slide 17</vt:lpstr>
      <vt:lpstr>Summary</vt:lpstr>
      <vt:lpstr>Thank You</vt:lpstr>
    </vt:vector>
  </TitlesOfParts>
  <Company>GHAZALA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GHAZALA</dc:creator>
  <cp:lastModifiedBy>Administrator</cp:lastModifiedBy>
  <cp:revision>341</cp:revision>
  <dcterms:created xsi:type="dcterms:W3CDTF">2012-02-27T05:45:45Z</dcterms:created>
  <dcterms:modified xsi:type="dcterms:W3CDTF">2013-04-30T07:48:59Z</dcterms:modified>
</cp:coreProperties>
</file>