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3" r:id="rId2"/>
    <p:sldId id="288" r:id="rId3"/>
    <p:sldId id="287" r:id="rId4"/>
    <p:sldId id="340" r:id="rId5"/>
    <p:sldId id="341" r:id="rId6"/>
    <p:sldId id="331" r:id="rId7"/>
    <p:sldId id="342" r:id="rId8"/>
    <p:sldId id="343" r:id="rId9"/>
    <p:sldId id="332" r:id="rId10"/>
    <p:sldId id="333" r:id="rId11"/>
    <p:sldId id="334" r:id="rId12"/>
    <p:sldId id="303" r:id="rId13"/>
    <p:sldId id="30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65" d="100"/>
          <a:sy n="65" d="100"/>
        </p:scale>
        <p:origin x="-144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Permutation Groups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Symmetric Groups</a:t>
            </a:r>
          </a:p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Dihedral Groups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771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620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Cycle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𝑘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−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cycle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…, 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𝑘</m:t>
                        </m:r>
                      </m:sub>
                    </m:sSub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 permutation which sends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𝑗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𝑗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≠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𝑘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, sends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 elements which do not appear in the cycle are fixed!</a:t>
                </a: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={1,2,3,4,5}</m:t>
                    </m:r>
                  </m:oMath>
                </a14:m>
                <a:r>
                  <a:rPr lang="en-GB" dirty="0">
                    <a:cs typeface="Arial" pitchFamily="34" charset="0"/>
                  </a:rPr>
                  <a:t> </a:t>
                </a:r>
                <a:r>
                  <a:rPr lang="en-GB" dirty="0" smtClean="0">
                    <a:cs typeface="Arial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(1,3,5,4)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, (2,1,5) are cycles.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2830" b="-31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458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Cycle (continued…)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Two cycles are said to be disjoint if there is no element common in them.</a:t>
                </a: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cs typeface="Arial" pitchFamily="34" charset="0"/>
                      </a:rPr>
                      <m:t>𝑆</m:t>
                    </m:r>
                    <m:r>
                      <a:rPr lang="en-GB" i="1">
                        <a:latin typeface="Cambria Math"/>
                        <a:cs typeface="Arial" pitchFamily="34" charset="0"/>
                      </a:rPr>
                      <m:t>={1,2,3,4,5,6}</m:t>
                    </m:r>
                  </m:oMath>
                </a14:m>
                <a:r>
                  <a:rPr lang="en-GB" dirty="0">
                    <a:cs typeface="Arial" pitchFamily="34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cs typeface="Arial" pitchFamily="34" charset="0"/>
                      </a:rPr>
                      <m:t>(1,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6</m:t>
                    </m:r>
                    <m:r>
                      <a:rPr lang="en-GB" i="1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dirty="0">
                    <a:latin typeface="Arial" pitchFamily="34" charset="0"/>
                    <a:cs typeface="Arial" pitchFamily="34" charset="0"/>
                  </a:rPr>
                  <a:t>, (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2,5,3) </a:t>
                </a:r>
                <a:r>
                  <a:rPr lang="en-GB" dirty="0">
                    <a:latin typeface="Arial" pitchFamily="34" charset="0"/>
                    <a:cs typeface="Arial" pitchFamily="34" charset="0"/>
                  </a:rPr>
                  <a:t>are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disjoint cycles</a:t>
                </a:r>
                <a:r>
                  <a:rPr lang="en-GB" dirty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 r="-30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519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Theorem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Every permutation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𝜌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of a finite 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 product of disjoint cycles.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033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21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6306</TotalTime>
  <Words>51</Words>
  <Application>Microsoft Office PowerPoint</Application>
  <PresentationFormat>On-screen Show (4:3)</PresentationFormat>
  <Paragraphs>38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Lecture 14</vt:lpstr>
      <vt:lpstr> Recap</vt:lpstr>
      <vt:lpstr>Slide 4</vt:lpstr>
      <vt:lpstr>Slide 5</vt:lpstr>
      <vt:lpstr>Cycle</vt:lpstr>
      <vt:lpstr>Slide 7</vt:lpstr>
      <vt:lpstr>Slide 8</vt:lpstr>
      <vt:lpstr>Cycle (continued…)</vt:lpstr>
      <vt:lpstr>Theorem</vt:lpstr>
      <vt:lpstr>Examples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338</cp:revision>
  <dcterms:created xsi:type="dcterms:W3CDTF">2012-02-27T05:45:45Z</dcterms:created>
  <dcterms:modified xsi:type="dcterms:W3CDTF">2013-04-30T05:58:41Z</dcterms:modified>
</cp:coreProperties>
</file>