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3" r:id="rId2"/>
    <p:sldId id="288" r:id="rId3"/>
    <p:sldId id="287" r:id="rId4"/>
    <p:sldId id="313" r:id="rId5"/>
    <p:sldId id="341" r:id="rId6"/>
    <p:sldId id="328" r:id="rId7"/>
    <p:sldId id="329" r:id="rId8"/>
    <p:sldId id="339" r:id="rId9"/>
    <p:sldId id="340" r:id="rId10"/>
    <p:sldId id="330" r:id="rId11"/>
    <p:sldId id="337" r:id="rId12"/>
    <p:sldId id="342" r:id="rId13"/>
    <p:sldId id="343" r:id="rId14"/>
    <p:sldId id="331" r:id="rId15"/>
    <p:sldId id="332" r:id="rId16"/>
    <p:sldId id="333" r:id="rId17"/>
    <p:sldId id="334" r:id="rId18"/>
    <p:sldId id="336" r:id="rId19"/>
    <p:sldId id="303" r:id="rId20"/>
    <p:sldId id="30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82" autoAdjust="0"/>
    <p:restoredTop sz="94660"/>
  </p:normalViewPr>
  <p:slideViewPr>
    <p:cSldViewPr>
      <p:cViewPr varScale="1">
        <p:scale>
          <a:sx n="61" d="100"/>
          <a:sy n="61" d="100"/>
        </p:scale>
        <p:origin x="-153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4/25/2013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4/25/2013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4/25/2013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4/25/2013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4/25/2013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4/25/2013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MTH376: 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13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Permutation Groups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Symmetric Groups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Symmetries of a triangle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Symmetric Group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𝐴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the finite set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1,2,…,</m:t>
                        </m:r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𝑛</m:t>
                        </m:r>
                      </m:e>
                    </m:d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then the group of all permutations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𝐴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the symmetric group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𝑛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letters, and is denoted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𝑆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. </a:t>
                </a:r>
              </a:p>
              <a:p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𝑆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has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𝑛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!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elements</a:t>
                </a: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738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smtClean="0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GB" b="1" i="1" smtClean="0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  <m:t>𝑺</m:t>
                          </m:r>
                        </m:e>
                        <m:sub>
                          <m:r>
                            <a:rPr lang="en-GB" b="1" i="1" smtClean="0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en-GB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b="-79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2874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Symmetries of a square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824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180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985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771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Dihedral Group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Symmetries of a regular n-</a:t>
            </a:r>
            <a:r>
              <a:rPr lang="en-GB" dirty="0" err="1" smtClean="0">
                <a:latin typeface="Arial" pitchFamily="34" charset="0"/>
                <a:cs typeface="Arial" pitchFamily="34" charset="0"/>
              </a:rPr>
              <a:t>gon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032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344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Dihedral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Group.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Cycle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A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𝑘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−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cycle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𝑖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1</m:t>
                        </m:r>
                      </m:sub>
                    </m:sSub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 </m:t>
                    </m:r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𝑖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 …, </m:t>
                    </m:r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𝑖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𝑘</m:t>
                        </m:r>
                      </m:sub>
                    </m:sSub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a permutation which sends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𝑖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𝑖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𝑗</m:t>
                        </m:r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𝑗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≠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𝑘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, sends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𝑖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𝑖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1</m:t>
                        </m:r>
                      </m:sub>
                    </m:sSub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The elements which do not appear in the cycle are fixed!</a:t>
                </a:r>
              </a:p>
              <a:p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𝑆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={1,2,3,4,5}</m:t>
                    </m:r>
                  </m:oMath>
                </a14:m>
                <a:r>
                  <a:rPr lang="en-GB" dirty="0">
                    <a:cs typeface="Arial" pitchFamily="34" charset="0"/>
                  </a:rPr>
                  <a:t/>
                </a:r>
                <a:r>
                  <a:rPr lang="en-GB" dirty="0" smtClean="0">
                    <a:cs typeface="Arial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(1,3,5,4)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, (2,1,5) are cycles.</a:t>
                </a: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2830" b="-31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458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Cycle (continued…)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Two cycles are said to be disjoint if there is no element common in them.</a:t>
                </a:r>
              </a:p>
              <a:p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GB" i="1">
                        <a:latin typeface="Cambria Math"/>
                        <a:cs typeface="Arial" pitchFamily="34" charset="0"/>
                      </a:rPr>
                      <m:t>𝑆</m:t>
                    </m:r>
                    <m:r>
                      <a:rPr lang="en-GB" i="1">
                        <a:latin typeface="Cambria Math"/>
                        <a:cs typeface="Arial" pitchFamily="34" charset="0"/>
                      </a:rPr>
                      <m:t>={1,2,3,4,5,6}</m:t>
                    </m:r>
                  </m:oMath>
                </a14:m>
                <a:r>
                  <a:rPr lang="en-GB" dirty="0">
                    <a:cs typeface="Arial" pitchFamily="34" charset="0"/>
                  </a:rPr>
                  <a:t> then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  <a:cs typeface="Arial" pitchFamily="34" charset="0"/>
                      </a:rPr>
                      <m:t>(1,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6</m:t>
                    </m:r>
                    <m:r>
                      <a:rPr lang="en-GB" i="1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GB" dirty="0">
                    <a:latin typeface="Arial" pitchFamily="34" charset="0"/>
                    <a:cs typeface="Arial" pitchFamily="34" charset="0"/>
                  </a:rPr>
                  <a:t>, (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2,5,3) </a:t>
                </a:r>
                <a:r>
                  <a:rPr lang="en-GB" dirty="0">
                    <a:latin typeface="Arial" pitchFamily="34" charset="0"/>
                    <a:cs typeface="Arial" pitchFamily="34" charset="0"/>
                  </a:rPr>
                  <a:t>are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disjoint cycles</a:t>
                </a:r>
                <a:r>
                  <a:rPr lang="en-GB" dirty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752" r="-30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519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Theorem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Every permutation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𝜌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of a finite set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𝑆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a product of disjoint cycles.</a:t>
                </a: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033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211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More Examples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426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607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981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277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5604</TotalTime>
  <Words>79</Words>
  <Application>Microsoft Office PowerPoint</Application>
  <PresentationFormat>On-screen Show (4:3)</PresentationFormat>
  <Paragraphs>54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Lecture 13</vt:lpstr>
      <vt:lpstr> Recap</vt:lpstr>
      <vt:lpstr>Symmetric Group</vt:lpstr>
      <vt:lpstr> </vt:lpstr>
      <vt:lpstr>Symmetries of a square</vt:lpstr>
      <vt:lpstr>Slide 7</vt:lpstr>
      <vt:lpstr>Slide 8</vt:lpstr>
      <vt:lpstr>Slide 9</vt:lpstr>
      <vt:lpstr>Dihedral Group</vt:lpstr>
      <vt:lpstr>Slide 11</vt:lpstr>
      <vt:lpstr>Dihedral Group.</vt:lpstr>
      <vt:lpstr>Slide 13</vt:lpstr>
      <vt:lpstr>Cycle</vt:lpstr>
      <vt:lpstr>Cycle (continued…)</vt:lpstr>
      <vt:lpstr>Theorem</vt:lpstr>
      <vt:lpstr>Examples</vt:lpstr>
      <vt:lpstr>More Examples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338</cp:revision>
  <dcterms:created xsi:type="dcterms:W3CDTF">2012-02-27T05:45:45Z</dcterms:created>
  <dcterms:modified xsi:type="dcterms:W3CDTF">2013-04-25T07:16:19Z</dcterms:modified>
</cp:coreProperties>
</file>