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88" r:id="rId3"/>
    <p:sldId id="287" r:id="rId4"/>
    <p:sldId id="313" r:id="rId5"/>
    <p:sldId id="314" r:id="rId6"/>
    <p:sldId id="319" r:id="rId7"/>
    <p:sldId id="338" r:id="rId8"/>
    <p:sldId id="340" r:id="rId9"/>
    <p:sldId id="326" r:id="rId10"/>
    <p:sldId id="328" r:id="rId11"/>
    <p:sldId id="303" r:id="rId12"/>
    <p:sldId id="30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Permutations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Permutation Groups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Symmetric Group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the finite set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1,2,…,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then the group of all permutations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the symmetric 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letters, and is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. 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!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elements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3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7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𝑺</m:t>
                        </m:r>
                      </m:e>
                      <m:sub>
                        <m:r>
                          <a:rPr lang="en-GB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GB" dirty="0" smtClean="0"/>
                  <a:t/>
                </a:r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(continued)</a:t>
                </a:r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8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769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Symmetries of a triangle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Symmetries of a square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5444</TotalTime>
  <Words>51</Words>
  <Application>Microsoft Office PowerPoint</Application>
  <PresentationFormat>On-screen Show (4:3)</PresentationFormat>
  <Paragraphs>36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 12</vt:lpstr>
      <vt:lpstr> Recap</vt:lpstr>
      <vt:lpstr>Symmetric Group</vt:lpstr>
      <vt:lpstr> </vt:lpstr>
      <vt:lpstr> </vt:lpstr>
      <vt:lpstr>Slide 7</vt:lpstr>
      <vt:lpstr>Slide 8</vt:lpstr>
      <vt:lpstr>Symmetries of a triangle</vt:lpstr>
      <vt:lpstr>Symmetries of a square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336</cp:revision>
  <dcterms:created xsi:type="dcterms:W3CDTF">2012-02-27T05:45:45Z</dcterms:created>
  <dcterms:modified xsi:type="dcterms:W3CDTF">2013-04-25T05:40:27Z</dcterms:modified>
</cp:coreProperties>
</file>