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63" r:id="rId2"/>
    <p:sldId id="288" r:id="rId3"/>
    <p:sldId id="287" r:id="rId4"/>
    <p:sldId id="313" r:id="rId5"/>
    <p:sldId id="314" r:id="rId6"/>
    <p:sldId id="319" r:id="rId7"/>
    <p:sldId id="325" r:id="rId8"/>
    <p:sldId id="326" r:id="rId9"/>
    <p:sldId id="327" r:id="rId10"/>
    <p:sldId id="328" r:id="rId11"/>
    <p:sldId id="303" r:id="rId12"/>
    <p:sldId id="329" r:id="rId13"/>
    <p:sldId id="330" r:id="rId14"/>
    <p:sldId id="331" r:id="rId15"/>
    <p:sldId id="332" r:id="rId16"/>
    <p:sldId id="304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82" autoAdjust="0"/>
    <p:restoredTop sz="94660"/>
  </p:normalViewPr>
  <p:slideViewPr>
    <p:cSldViewPr>
      <p:cViewPr varScale="1">
        <p:scale>
          <a:sx n="40" d="100"/>
          <a:sy n="40" d="100"/>
        </p:scale>
        <p:origin x="-1546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86F1B-B11A-466E-83F8-B792F397556A}" type="datetimeFigureOut">
              <a:rPr lang="en-US" smtClean="0"/>
              <a:pPr/>
              <a:t>4/23/2013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103E7A-9575-41B1-A0D7-6A339B13B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0070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231D-AC41-4168-A8DB-6679B2981FB3}" type="datetime1">
              <a:rPr lang="en-US" smtClean="0"/>
              <a:pPr/>
              <a:t>4/23/2013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1467-9020-4074-A741-C3D79EE8CAF1}" type="datetime1">
              <a:rPr lang="en-US" smtClean="0"/>
              <a:pPr/>
              <a:t>4/23/2013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17020-4C4D-47A1-9EA9-8F261262EFBC}" type="datetime1">
              <a:rPr lang="en-US" smtClean="0"/>
              <a:pPr/>
              <a:t>4/23/2013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32807-16DB-4946-8C6C-04E9EF71A191}" type="datetime1">
              <a:rPr lang="en-US" smtClean="0"/>
              <a:pPr/>
              <a:t>4/23/2013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6C78-AC5F-4BD1-954F-33DD16DDB08C}" type="datetime1">
              <a:rPr lang="en-US" smtClean="0"/>
              <a:pPr/>
              <a:t>4/23/2013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EB61-FF5A-4B93-8345-91E6735A92C7}" type="datetime1">
              <a:rPr lang="en-US" smtClean="0"/>
              <a:pPr/>
              <a:t>4/23/2013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3C13-1B50-42D6-B590-20DA3627EB7F}" type="datetime1">
              <a:rPr lang="en-US" smtClean="0"/>
              <a:pPr/>
              <a:t>4/23/2013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3502-2EB3-4A60-A3B3-A5D37B583226}" type="datetime1">
              <a:rPr lang="en-US" smtClean="0"/>
              <a:pPr/>
              <a:t>4/23/2013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9B9F-D5C4-40E2-8092-43A34880C8A6}" type="datetime1">
              <a:rPr lang="en-US" smtClean="0"/>
              <a:pPr/>
              <a:t>4/23/2013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89C9-7DA8-4498-9DD5-98DAAE4B37D1}" type="datetime1">
              <a:rPr lang="en-US" smtClean="0"/>
              <a:pPr/>
              <a:t>4/23/2013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7387-633A-45AC-BD76-291AEABCAB3A}" type="datetime1">
              <a:rPr lang="en-US" smtClean="0"/>
              <a:pPr/>
              <a:t>4/23/2013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E16B-4C34-4A02-9817-E535062977C1}" type="datetime1">
              <a:rPr lang="en-US" smtClean="0"/>
              <a:pPr/>
              <a:t>4/23/2013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371600" y="1295400"/>
            <a:ext cx="609600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MTH376: </a:t>
            </a:r>
            <a:r>
              <a:rPr kumimoji="0" lang="en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Algebra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</a:rPr>
              <a:t> </a:t>
            </a:r>
            <a:r>
              <a:rPr lang="en-GB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By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Dr.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M. </a:t>
            </a:r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Fazeel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Anwar</a:t>
            </a:r>
            <a:endParaRPr lang="en-US" sz="2800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Assistant Professor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Department of Mathematics, CIIT Islamabad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11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264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/>
          <a:lstStyle/>
          <a:p>
            <a:r>
              <a:rPr lang="en-GB" dirty="0" smtClean="0"/>
              <a:t> 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Recap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Modulo Groups</a:t>
            </a: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Permutations</a:t>
            </a:r>
          </a:p>
          <a:p>
            <a:pPr marL="0" indent="0">
              <a:buNone/>
            </a:pPr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49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Permutation Group…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7386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Permutation 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Group….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28745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Permutation 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Group…..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7857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Permutation 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Group……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7167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Permutation 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Group……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8240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Permutation 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Group……..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8240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Permutation 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Group………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8240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Permutation Group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……….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607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Permutation Group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………..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Permutation Group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…………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Permutation Group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………….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2362200"/>
            <a:ext cx="8229600" cy="1981200"/>
          </a:xfrm>
        </p:spPr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277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5082</TotalTime>
  <Words>78</Words>
  <Application>Microsoft Office PowerPoint</Application>
  <PresentationFormat>On-screen Show (4:3)</PresentationFormat>
  <Paragraphs>45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Lecture 11</vt:lpstr>
      <vt:lpstr> Recap</vt:lpstr>
      <vt:lpstr>Permutation Group…</vt:lpstr>
      <vt:lpstr>Permutation Group….</vt:lpstr>
      <vt:lpstr>Permutation Group…..</vt:lpstr>
      <vt:lpstr>Permutation Group……</vt:lpstr>
      <vt:lpstr>Permutation Group……</vt:lpstr>
      <vt:lpstr>Permutation Group……..</vt:lpstr>
      <vt:lpstr>Permutation Group………</vt:lpstr>
      <vt:lpstr>Permutation Group……….</vt:lpstr>
      <vt:lpstr>Permutation Group………..</vt:lpstr>
      <vt:lpstr>Permutation Group…………</vt:lpstr>
      <vt:lpstr>Permutation Group………….</vt:lpstr>
      <vt:lpstr>Summary</vt:lpstr>
      <vt:lpstr>Thank You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NTS</cp:lastModifiedBy>
  <cp:revision>323</cp:revision>
  <dcterms:created xsi:type="dcterms:W3CDTF">2012-02-27T05:45:45Z</dcterms:created>
  <dcterms:modified xsi:type="dcterms:W3CDTF">2013-04-23T07:54:20Z</dcterms:modified>
</cp:coreProperties>
</file>