
<file path=[Content_Types].xml><?xml version="1.0" encoding="utf-8"?>
<Types xmlns="http://schemas.openxmlformats.org/package/2006/content-types"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94.xml" ContentType="application/vnd.openxmlformats-officedocument.presentationml.slide+xml"/>
  <Override PartName="/ppt/slides/slide142.xml" ContentType="application/vnd.openxmlformats-officedocument.presentationml.slide+xml"/>
  <Override PartName="/ppt/slides/slide36.xml" ContentType="application/vnd.openxmlformats-officedocument.presentationml.slide+xml"/>
  <Override PartName="/ppt/slides/slide83.xml" ContentType="application/vnd.openxmlformats-officedocument.presentationml.slide+xml"/>
  <Override PartName="/ppt/slides/slide120.xml" ContentType="application/vnd.openxmlformats-officedocument.presentationml.slide+xml"/>
  <Override PartName="/ppt/slides/slide131.xml" ContentType="application/vnd.openxmlformats-officedocument.presentationml.slide+xml"/>
  <Override PartName="/ppt/slides/slide25.xml" ContentType="application/vnd.openxmlformats-officedocument.presentationml.slide+xml"/>
  <Override PartName="/ppt/slides/slide72.xml" ContentType="application/vnd.openxmlformats-officedocument.presentationml.slide+xml"/>
  <Override PartName="/ppt/slides/slide207.xml" ContentType="application/vnd.openxmlformats-officedocument.presentationml.slid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slides/slide169.xml" ContentType="application/vnd.openxmlformats-officedocument.presentationml.slide+xml"/>
  <Override PartName="/ppt/tableStyles.xml" ContentType="application/vnd.openxmlformats-officedocument.presentationml.tableStyles+xml"/>
  <Override PartName="/ppt/slides/slide147.xml" ContentType="application/vnd.openxmlformats-officedocument.presentationml.slide+xml"/>
  <Override PartName="/ppt/slides/slide158.xml" ContentType="application/vnd.openxmlformats-officedocument.presentationml.slide+xml"/>
  <Override PartName="/ppt/slides/slide194.xml" ContentType="application/vnd.openxmlformats-officedocument.presentationml.slide+xml"/>
  <Override PartName="/ppt/slides/slide210.xml" ContentType="application/vnd.openxmlformats-officedocument.presentationml.slide+xml"/>
  <Override PartName="/ppt/slides/slide99.xml" ContentType="application/vnd.openxmlformats-officedocument.presentationml.slide+xml"/>
  <Override PartName="/ppt/slides/slide136.xml" ContentType="application/vnd.openxmlformats-officedocument.presentationml.slide+xml"/>
  <Override PartName="/ppt/slides/slide183.xml" ContentType="application/vnd.openxmlformats-officedocument.presentationml.slide+xml"/>
  <Override PartName="/ppt/slides/slide77.xml" ContentType="application/vnd.openxmlformats-officedocument.presentationml.slide+xml"/>
  <Override PartName="/ppt/slides/slide88.xml" ContentType="application/vnd.openxmlformats-officedocument.presentationml.slide+xml"/>
  <Override PartName="/ppt/slides/slide125.xml" ContentType="application/vnd.openxmlformats-officedocument.presentationml.slide+xml"/>
  <Override PartName="/ppt/slides/slide172.xml" ContentType="application/vnd.openxmlformats-officedocument.presentationml.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48.xml" ContentType="application/vnd.openxmlformats-officedocument.presentationml.slide+xml"/>
  <Override PartName="/ppt/slides/slide66.xml" ContentType="application/vnd.openxmlformats-officedocument.presentationml.slide+xml"/>
  <Override PartName="/ppt/slides/slide95.xml" ContentType="application/vnd.openxmlformats-officedocument.presentationml.slide+xml"/>
  <Override PartName="/ppt/slides/slide103.xml" ContentType="application/vnd.openxmlformats-officedocument.presentationml.slide+xml"/>
  <Override PartName="/ppt/slides/slide114.xml" ContentType="application/vnd.openxmlformats-officedocument.presentationml.slide+xml"/>
  <Override PartName="/ppt/slides/slide132.xml" ContentType="application/vnd.openxmlformats-officedocument.presentationml.slide+xml"/>
  <Override PartName="/ppt/slides/slide150.xml" ContentType="application/vnd.openxmlformats-officedocument.presentationml.slide+xml"/>
  <Override PartName="/ppt/slides/slide161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55.xml" ContentType="application/vnd.openxmlformats-officedocument.presentationml.slide+xml"/>
  <Override PartName="/ppt/slides/slide73.xml" ContentType="application/vnd.openxmlformats-officedocument.presentationml.slide+xml"/>
  <Override PartName="/ppt/slides/slide84.xml" ContentType="application/vnd.openxmlformats-officedocument.presentationml.slide+xml"/>
  <Override PartName="/ppt/slides/slide121.xml" ContentType="application/vnd.openxmlformats-officedocument.presentationml.slide+xml"/>
  <Override PartName="/ppt/slides/slide208.xml" ContentType="application/vnd.openxmlformats-officedocument.presentationml.slide+xml"/>
  <Override PartName="/ppt/presProps.xml" ContentType="application/vnd.openxmlformats-officedocument.presentationml.presProp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33.xml" ContentType="application/vnd.openxmlformats-officedocument.presentationml.slide+xml"/>
  <Override PartName="/ppt/slides/slide44.xml" ContentType="application/vnd.openxmlformats-officedocument.presentationml.slide+xml"/>
  <Override PartName="/ppt/slides/slide62.xml" ContentType="application/vnd.openxmlformats-officedocument.presentationml.slide+xml"/>
  <Override PartName="/ppt/slides/slide80.xml" ContentType="application/vnd.openxmlformats-officedocument.presentationml.slide+xml"/>
  <Override PartName="/ppt/slides/slide91.xml" ContentType="application/vnd.openxmlformats-officedocument.presentationml.slide+xml"/>
  <Override PartName="/ppt/slides/slide110.xml" ContentType="application/vnd.openxmlformats-officedocument.presentationml.slide+xml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slides/slide51.xml" ContentType="application/vnd.openxmlformats-officedocument.presentationml.slide+xml"/>
  <Override PartName="/ppt/slides/slide199.xml" ContentType="application/vnd.openxmlformats-officedocument.presentationml.slide+xml"/>
  <Override PartName="/ppt/slides/slide204.xml" ContentType="application/vnd.openxmlformats-officedocument.presentationml.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40.xml" ContentType="application/vnd.openxmlformats-officedocument.presentationml.slide+xml"/>
  <Override PartName="/ppt/slides/slide159.xml" ContentType="application/vnd.openxmlformats-officedocument.presentationml.slide+xml"/>
  <Override PartName="/ppt/slides/slide188.xml" ContentType="application/vnd.openxmlformats-officedocument.presentationml.slide+xml"/>
  <Override PartName="/ppt/slides/slide211.xml" ContentType="application/vnd.openxmlformats-officedocument.presentationml.slide+xml"/>
  <Override PartName="/ppt/slides/slide119.xml" ContentType="application/vnd.openxmlformats-officedocument.presentationml.slide+xml"/>
  <Override PartName="/ppt/slides/slide148.xml" ContentType="application/vnd.openxmlformats-officedocument.presentationml.slide+xml"/>
  <Override PartName="/ppt/slides/slide166.xml" ContentType="application/vnd.openxmlformats-officedocument.presentationml.slide+xml"/>
  <Override PartName="/ppt/slides/slide177.xml" ContentType="application/vnd.openxmlformats-officedocument.presentationml.slide+xml"/>
  <Override PartName="/ppt/slides/slide195.xml" ContentType="application/vnd.openxmlformats-officedocument.presentationml.slide+xml"/>
  <Override PartName="/ppt/slides/slide200.xml" ContentType="application/vnd.openxmlformats-officedocument.presentationml.slide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89.xml" ContentType="application/vnd.openxmlformats-officedocument.presentationml.slide+xml"/>
  <Override PartName="/ppt/slides/slide108.xml" ContentType="application/vnd.openxmlformats-officedocument.presentationml.slide+xml"/>
  <Override PartName="/ppt/slides/slide126.xml" ContentType="application/vnd.openxmlformats-officedocument.presentationml.slide+xml"/>
  <Override PartName="/ppt/slides/slide137.xml" ContentType="application/vnd.openxmlformats-officedocument.presentationml.slide+xml"/>
  <Override PartName="/ppt/slides/slide155.xml" ContentType="application/vnd.openxmlformats-officedocument.presentationml.slide+xml"/>
  <Override PartName="/ppt/slides/slide173.xml" ContentType="application/vnd.openxmlformats-officedocument.presentationml.slide+xml"/>
  <Override PartName="/ppt/slides/slide184.xml" ContentType="application/vnd.openxmlformats-officedocument.presentationml.slide+xml"/>
  <Override PartName="/ppt/slides/slide49.xml" ContentType="application/vnd.openxmlformats-officedocument.presentationml.slide+xml"/>
  <Override PartName="/ppt/slides/slide78.xml" ContentType="application/vnd.openxmlformats-officedocument.presentationml.slide+xml"/>
  <Override PartName="/ppt/slides/slide96.xml" ContentType="application/vnd.openxmlformats-officedocument.presentationml.slide+xml"/>
  <Override PartName="/ppt/slides/slide115.xml" ContentType="application/vnd.openxmlformats-officedocument.presentationml.slide+xml"/>
  <Override PartName="/ppt/slides/slide144.xml" ContentType="application/vnd.openxmlformats-officedocument.presentationml.slide+xml"/>
  <Override PartName="/ppt/slides/slide162.xml" ContentType="application/vnd.openxmlformats-officedocument.presentationml.slide+xml"/>
  <Override PartName="/ppt/slides/slide191.xml" ContentType="application/vnd.openxmlformats-officedocument.presentationml.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s/slide85.xml" ContentType="application/vnd.openxmlformats-officedocument.presentationml.slide+xml"/>
  <Override PartName="/ppt/slides/slide104.xml" ContentType="application/vnd.openxmlformats-officedocument.presentationml.slide+xml"/>
  <Override PartName="/ppt/slides/slide122.xml" ContentType="application/vnd.openxmlformats-officedocument.presentationml.slide+xml"/>
  <Override PartName="/ppt/slides/slide133.xml" ContentType="application/vnd.openxmlformats-officedocument.presentationml.slide+xml"/>
  <Override PartName="/ppt/slides/slide151.xml" ContentType="application/vnd.openxmlformats-officedocument.presentationml.slide+xml"/>
  <Override PartName="/ppt/slides/slide180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s/slide92.xml" ContentType="application/vnd.openxmlformats-officedocument.presentationml.slide+xml"/>
  <Override PartName="/ppt/slides/slide111.xml" ContentType="application/vnd.openxmlformats-officedocument.presentationml.slide+xml"/>
  <Override PartName="/ppt/slides/slide140.xml" ContentType="application/vnd.openxmlformats-officedocument.presentationml.slide+xml"/>
  <Override PartName="/ppt/slides/slide209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81.xml" ContentType="application/vnd.openxmlformats-officedocument.presentationml.slide+xml"/>
  <Override PartName="/ppt/slides/slide100.xml" ContentType="application/vnd.openxmlformats-officedocument.presentationml.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  <Override PartName="/ppt/slides/slide189.xml" ContentType="application/vnd.openxmlformats-officedocument.presentationml.slide+xml"/>
  <Override PartName="/ppt/slides/slide205.xml" ContentType="application/vnd.openxmlformats-officedocument.presentationml.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s/slide149.xml" ContentType="application/vnd.openxmlformats-officedocument.presentationml.slide+xml"/>
  <Override PartName="/ppt/slides/slide178.xml" ContentType="application/vnd.openxmlformats-officedocument.presentationml.slide+xml"/>
  <Override PartName="/ppt/slides/slide19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38.xml" ContentType="application/vnd.openxmlformats-officedocument.presentationml.slide+xml"/>
  <Override PartName="/ppt/slides/slide167.xml" ContentType="application/vnd.openxmlformats-officedocument.presentationml.slide+xml"/>
  <Override PartName="/ppt/slides/slide185.xml" ContentType="application/vnd.openxmlformats-officedocument.presentationml.slide+xml"/>
  <Override PartName="/ppt/slides/slide201.xml" ContentType="application/vnd.openxmlformats-officedocument.presentationml.slide+xml"/>
  <Override PartName="/ppt/slides/slide79.xml" ContentType="application/vnd.openxmlformats-officedocument.presentationml.slide+xml"/>
  <Override PartName="/ppt/slides/slide109.xml" ContentType="application/vnd.openxmlformats-officedocument.presentationml.slide+xml"/>
  <Override PartName="/ppt/slides/slide127.xml" ContentType="application/vnd.openxmlformats-officedocument.presentationml.slide+xml"/>
  <Override PartName="/ppt/slides/slide145.xml" ContentType="application/vnd.openxmlformats-officedocument.presentationml.slide+xml"/>
  <Override PartName="/ppt/slides/slide156.xml" ContentType="application/vnd.openxmlformats-officedocument.presentationml.slide+xml"/>
  <Override PartName="/ppt/slides/slide174.xml" ContentType="application/vnd.openxmlformats-officedocument.presentationml.slide+xml"/>
  <Override PartName="/ppt/slides/slide192.xml" ContentType="application/vnd.openxmlformats-officedocument.presentationml.slide+xml"/>
  <Override PartName="/ppt/slides/slide7.xml" ContentType="application/vnd.openxmlformats-officedocument.presentationml.slide+xml"/>
  <Override PartName="/ppt/slides/slide68.xml" ContentType="application/vnd.openxmlformats-officedocument.presentationml.slide+xml"/>
  <Override PartName="/ppt/slides/slide97.xml" ContentType="application/vnd.openxmlformats-officedocument.presentationml.slide+xml"/>
  <Override PartName="/ppt/slides/slide116.xml" ContentType="application/vnd.openxmlformats-officedocument.presentationml.slide+xml"/>
  <Override PartName="/ppt/slides/slide134.xml" ContentType="application/vnd.openxmlformats-officedocument.presentationml.slide+xml"/>
  <Override PartName="/ppt/slides/slide163.xml" ContentType="application/vnd.openxmlformats-officedocument.presentationml.slide+xml"/>
  <Override PartName="/ppt/slides/slide181.xml" ContentType="application/vnd.openxmlformats-officedocument.presentationml.slide+xml"/>
  <Override PartName="/ppt/slideLayouts/slideLayout9.xml" ContentType="application/vnd.openxmlformats-officedocument.presentationml.slideLayout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57.xml" ContentType="application/vnd.openxmlformats-officedocument.presentationml.slide+xml"/>
  <Override PartName="/ppt/slides/slide75.xml" ContentType="application/vnd.openxmlformats-officedocument.presentationml.slide+xml"/>
  <Override PartName="/ppt/slides/slide86.xml" ContentType="application/vnd.openxmlformats-officedocument.presentationml.slide+xml"/>
  <Override PartName="/ppt/slides/slide105.xml" ContentType="application/vnd.openxmlformats-officedocument.presentationml.slide+xml"/>
  <Override PartName="/ppt/slides/slide123.xml" ContentType="application/vnd.openxmlformats-officedocument.presentationml.slide+xml"/>
  <Override PartName="/ppt/slides/slide141.xml" ContentType="application/vnd.openxmlformats-officedocument.presentationml.slide+xml"/>
  <Override PartName="/ppt/slides/slide152.xml" ContentType="application/vnd.openxmlformats-officedocument.presentationml.slide+xml"/>
  <Override PartName="/ppt/slides/slide170.xml" ContentType="application/vnd.openxmlformats-officedocument.presentationml.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46.xml" ContentType="application/vnd.openxmlformats-officedocument.presentationml.slide+xml"/>
  <Override PartName="/ppt/slides/slide64.xml" ContentType="application/vnd.openxmlformats-officedocument.presentationml.slide+xml"/>
  <Override PartName="/ppt/slides/slide93.xml" ContentType="application/vnd.openxmlformats-officedocument.presentationml.slide+xml"/>
  <Override PartName="/ppt/slides/slide101.xml" ContentType="application/vnd.openxmlformats-officedocument.presentationml.slide+xml"/>
  <Override PartName="/ppt/slides/slide112.xml" ContentType="application/vnd.openxmlformats-officedocument.presentationml.slide+xml"/>
  <Override PartName="/ppt/slides/slide130.xml" ContentType="application/vnd.openxmlformats-officedocument.presentationml.slide+xml"/>
  <Override PartName="/ppt/slideLayouts/slideLayout5.xml" ContentType="application/vnd.openxmlformats-officedocument.presentationml.slideLayout+xml"/>
  <Override PartName="/ppt/slides/slide24.xml" ContentType="application/vnd.openxmlformats-officedocument.presentationml.slide+xml"/>
  <Override PartName="/ppt/slides/slide35.xml" ContentType="application/vnd.openxmlformats-officedocument.presentationml.slide+xml"/>
  <Override PartName="/ppt/slides/slide53.xml" ContentType="application/vnd.openxmlformats-officedocument.presentationml.slide+xml"/>
  <Override PartName="/ppt/slides/slide71.xml" ContentType="application/vnd.openxmlformats-officedocument.presentationml.slide+xml"/>
  <Override PartName="/ppt/slides/slide82.xml" ContentType="application/vnd.openxmlformats-officedocument.presentationml.slide+xml"/>
  <Override PartName="/ppt/slides/slide206.xml" ContentType="application/vnd.openxmlformats-officedocument.presentationml.slide+xml"/>
  <Default Extension="jpeg" ContentType="image/jpeg"/>
  <Override PartName="/ppt/slides/slide13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slides/slide20.xml" ContentType="application/vnd.openxmlformats-officedocument.presentationml.slide+xml"/>
  <Override PartName="/ppt/slides/slide168.xml" ContentType="application/vnd.openxmlformats-officedocument.presentationml.slide+xml"/>
  <Override PartName="/ppt/slides/slide179.xml" ContentType="application/vnd.openxmlformats-officedocument.presentationml.slide+xml"/>
  <Override PartName="/ppt/slides/slide197.xml" ContentType="application/vnd.openxmlformats-officedocument.presentationml.slide+xml"/>
  <Override PartName="/ppt/slides/slide202.xml" ContentType="application/vnd.openxmlformats-officedocument.presentationml.slide+xml"/>
  <Override PartName="/ppt/slides/slide139.xml" ContentType="application/vnd.openxmlformats-officedocument.presentationml.slide+xml"/>
  <Override PartName="/ppt/slides/slide157.xml" ContentType="application/vnd.openxmlformats-officedocument.presentationml.slide+xml"/>
  <Override PartName="/ppt/slides/slide186.xml" ContentType="application/vnd.openxmlformats-officedocument.presentationml.slide+xml"/>
  <Override PartName="/ppt/slides/slide98.xml" ContentType="application/vnd.openxmlformats-officedocument.presentationml.slide+xml"/>
  <Override PartName="/ppt/slides/slide117.xml" ContentType="application/vnd.openxmlformats-officedocument.presentationml.slide+xml"/>
  <Override PartName="/ppt/slides/slide128.xml" ContentType="application/vnd.openxmlformats-officedocument.presentationml.slide+xml"/>
  <Override PartName="/ppt/slides/slide146.xml" ContentType="application/vnd.openxmlformats-officedocument.presentationml.slide+xml"/>
  <Override PartName="/ppt/slides/slide164.xml" ContentType="application/vnd.openxmlformats-officedocument.presentationml.slide+xml"/>
  <Override PartName="/ppt/slides/slide175.xml" ContentType="application/vnd.openxmlformats-officedocument.presentationml.slide+xml"/>
  <Override PartName="/ppt/slides/slide193.xml" ContentType="application/vnd.openxmlformats-officedocument.presentationml.slide+xml"/>
  <Override PartName="/ppt/slides/slide8.xml" ContentType="application/vnd.openxmlformats-officedocument.presentationml.slide+xml"/>
  <Override PartName="/ppt/slides/slide69.xml" ContentType="application/vnd.openxmlformats-officedocument.presentationml.slide+xml"/>
  <Override PartName="/ppt/slides/slide87.xml" ContentType="application/vnd.openxmlformats-officedocument.presentationml.slide+xml"/>
  <Override PartName="/ppt/slides/slide106.xml" ContentType="application/vnd.openxmlformats-officedocument.presentationml.slide+xml"/>
  <Override PartName="/ppt/slides/slide124.xml" ContentType="application/vnd.openxmlformats-officedocument.presentationml.slide+xml"/>
  <Override PartName="/ppt/slides/slide135.xml" ContentType="application/vnd.openxmlformats-officedocument.presentationml.slide+xml"/>
  <Override PartName="/ppt/slides/slide153.xml" ContentType="application/vnd.openxmlformats-officedocument.presentationml.slide+xml"/>
  <Override PartName="/ppt/slides/slide171.xml" ContentType="application/vnd.openxmlformats-officedocument.presentationml.slide+xml"/>
  <Override PartName="/ppt/slides/slide182.xml" ContentType="application/vnd.openxmlformats-officedocument.presentationml.slide+xml"/>
  <Override PartName="/ppt/slides/slide29.xml" ContentType="application/vnd.openxmlformats-officedocument.presentationml.slide+xml"/>
  <Override PartName="/ppt/slides/slide76.xml" ContentType="application/vnd.openxmlformats-officedocument.presentationml.slide+xml"/>
  <Override PartName="/ppt/slides/slide113.xml" ContentType="application/vnd.openxmlformats-officedocument.presentationml.slide+xml"/>
  <Override PartName="/ppt/slides/slide160.xml" ContentType="application/vnd.openxmlformats-officedocument.presentationml.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s/slide102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43.xml" ContentType="application/vnd.openxmlformats-officedocument.presentationml.slide+xml"/>
  <Override PartName="/ppt/slides/slide90.xml" ContentType="application/vnd.openxmlformats-officedocument.presentationml.slide+xml"/>
  <Override PartName="/ppt/theme/theme1.xml" ContentType="application/vnd.openxmlformats-officedocument.theme+xml"/>
  <Override PartName="/ppt/slides/slide32.xml" ContentType="application/vnd.openxmlformats-officedocument.presentationml.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slides/slide187.xml" ContentType="application/vnd.openxmlformats-officedocument.presentationml.slide+xml"/>
  <Override PartName="/ppt/slides/slide198.xml" ContentType="application/vnd.openxmlformats-officedocument.presentationml.slide+xml"/>
  <Override PartName="/ppt/slides/slide203.xml" ContentType="application/vnd.openxmlformats-officedocument.presentationml.slide+xml"/>
  <Override PartName="/ppt/slides/slide129.xml" ContentType="application/vnd.openxmlformats-officedocument.presentationml.slide+xml"/>
  <Override PartName="/ppt/slides/slide176.xml" ContentType="application/vnd.openxmlformats-officedocument.presentationml.slide+xml"/>
  <Override PartName="/ppt/slides/slide118.xml" ContentType="application/vnd.openxmlformats-officedocument.presentationml.slide+xml"/>
  <Override PartName="/ppt/slides/slide165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107.xml" ContentType="application/vnd.openxmlformats-officedocument.presentationml.slide+xml"/>
  <Override PartName="/ppt/slides/slide143.xml" ContentType="application/vnd.openxmlformats-officedocument.presentationml.slide+xml"/>
  <Override PartName="/ppt/slides/slide154.xml" ContentType="application/vnd.openxmlformats-officedocument.presentationml.slide+xml"/>
  <Override PartName="/ppt/slides/slide190.xml" ContentType="application/vnd.openxmlformats-officedocument.presentationml.slid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649" r:id="rId2"/>
    <p:sldId id="650" r:id="rId3"/>
    <p:sldId id="651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0" r:id="rId28"/>
    <p:sldId id="281" r:id="rId29"/>
    <p:sldId id="282" r:id="rId30"/>
    <p:sldId id="283" r:id="rId31"/>
    <p:sldId id="284" r:id="rId32"/>
    <p:sldId id="285" r:id="rId33"/>
    <p:sldId id="286" r:id="rId34"/>
    <p:sldId id="287" r:id="rId35"/>
    <p:sldId id="288" r:id="rId36"/>
    <p:sldId id="289" r:id="rId37"/>
    <p:sldId id="290" r:id="rId38"/>
    <p:sldId id="291" r:id="rId39"/>
    <p:sldId id="292" r:id="rId40"/>
    <p:sldId id="293" r:id="rId41"/>
    <p:sldId id="294" r:id="rId42"/>
    <p:sldId id="295" r:id="rId43"/>
    <p:sldId id="296" r:id="rId44"/>
    <p:sldId id="297" r:id="rId45"/>
    <p:sldId id="298" r:id="rId46"/>
    <p:sldId id="299" r:id="rId47"/>
    <p:sldId id="300" r:id="rId48"/>
    <p:sldId id="301" r:id="rId49"/>
    <p:sldId id="302" r:id="rId50"/>
    <p:sldId id="303" r:id="rId51"/>
    <p:sldId id="304" r:id="rId52"/>
    <p:sldId id="305" r:id="rId53"/>
    <p:sldId id="306" r:id="rId54"/>
    <p:sldId id="307" r:id="rId55"/>
    <p:sldId id="308" r:id="rId56"/>
    <p:sldId id="309" r:id="rId57"/>
    <p:sldId id="310" r:id="rId58"/>
    <p:sldId id="311" r:id="rId59"/>
    <p:sldId id="312" r:id="rId60"/>
    <p:sldId id="313" r:id="rId61"/>
    <p:sldId id="314" r:id="rId62"/>
    <p:sldId id="315" r:id="rId63"/>
    <p:sldId id="316" r:id="rId64"/>
    <p:sldId id="317" r:id="rId65"/>
    <p:sldId id="318" r:id="rId66"/>
    <p:sldId id="319" r:id="rId67"/>
    <p:sldId id="320" r:id="rId68"/>
    <p:sldId id="321" r:id="rId69"/>
    <p:sldId id="322" r:id="rId70"/>
    <p:sldId id="323" r:id="rId71"/>
    <p:sldId id="324" r:id="rId72"/>
    <p:sldId id="325" r:id="rId73"/>
    <p:sldId id="326" r:id="rId74"/>
    <p:sldId id="327" r:id="rId75"/>
    <p:sldId id="328" r:id="rId76"/>
    <p:sldId id="329" r:id="rId77"/>
    <p:sldId id="330" r:id="rId78"/>
    <p:sldId id="331" r:id="rId79"/>
    <p:sldId id="332" r:id="rId80"/>
    <p:sldId id="333" r:id="rId81"/>
    <p:sldId id="334" r:id="rId82"/>
    <p:sldId id="335" r:id="rId83"/>
    <p:sldId id="336" r:id="rId84"/>
    <p:sldId id="337" r:id="rId85"/>
    <p:sldId id="338" r:id="rId86"/>
    <p:sldId id="339" r:id="rId87"/>
    <p:sldId id="340" r:id="rId88"/>
    <p:sldId id="341" r:id="rId89"/>
    <p:sldId id="342" r:id="rId90"/>
    <p:sldId id="343" r:id="rId91"/>
    <p:sldId id="344" r:id="rId92"/>
    <p:sldId id="345" r:id="rId93"/>
    <p:sldId id="346" r:id="rId94"/>
    <p:sldId id="347" r:id="rId95"/>
    <p:sldId id="348" r:id="rId96"/>
    <p:sldId id="349" r:id="rId97"/>
    <p:sldId id="350" r:id="rId98"/>
    <p:sldId id="351" r:id="rId99"/>
    <p:sldId id="352" r:id="rId100"/>
    <p:sldId id="353" r:id="rId101"/>
    <p:sldId id="354" r:id="rId102"/>
    <p:sldId id="355" r:id="rId103"/>
    <p:sldId id="356" r:id="rId104"/>
    <p:sldId id="357" r:id="rId105"/>
    <p:sldId id="358" r:id="rId106"/>
    <p:sldId id="359" r:id="rId107"/>
    <p:sldId id="360" r:id="rId108"/>
    <p:sldId id="361" r:id="rId109"/>
    <p:sldId id="362" r:id="rId110"/>
    <p:sldId id="363" r:id="rId111"/>
    <p:sldId id="364" r:id="rId112"/>
    <p:sldId id="365" r:id="rId113"/>
    <p:sldId id="366" r:id="rId114"/>
    <p:sldId id="367" r:id="rId115"/>
    <p:sldId id="368" r:id="rId116"/>
    <p:sldId id="369" r:id="rId117"/>
    <p:sldId id="370" r:id="rId118"/>
    <p:sldId id="371" r:id="rId119"/>
    <p:sldId id="372" r:id="rId120"/>
    <p:sldId id="373" r:id="rId121"/>
    <p:sldId id="374" r:id="rId122"/>
    <p:sldId id="375" r:id="rId123"/>
    <p:sldId id="376" r:id="rId124"/>
    <p:sldId id="377" r:id="rId125"/>
    <p:sldId id="378" r:id="rId126"/>
    <p:sldId id="379" r:id="rId127"/>
    <p:sldId id="380" r:id="rId128"/>
    <p:sldId id="381" r:id="rId129"/>
    <p:sldId id="382" r:id="rId130"/>
    <p:sldId id="383" r:id="rId131"/>
    <p:sldId id="384" r:id="rId132"/>
    <p:sldId id="385" r:id="rId133"/>
    <p:sldId id="386" r:id="rId134"/>
    <p:sldId id="387" r:id="rId135"/>
    <p:sldId id="388" r:id="rId136"/>
    <p:sldId id="389" r:id="rId137"/>
    <p:sldId id="390" r:id="rId138"/>
    <p:sldId id="391" r:id="rId139"/>
    <p:sldId id="392" r:id="rId140"/>
    <p:sldId id="393" r:id="rId141"/>
    <p:sldId id="394" r:id="rId142"/>
    <p:sldId id="395" r:id="rId143"/>
    <p:sldId id="396" r:id="rId144"/>
    <p:sldId id="397" r:id="rId145"/>
    <p:sldId id="398" r:id="rId146"/>
    <p:sldId id="399" r:id="rId147"/>
    <p:sldId id="400" r:id="rId148"/>
    <p:sldId id="401" r:id="rId149"/>
    <p:sldId id="402" r:id="rId150"/>
    <p:sldId id="403" r:id="rId151"/>
    <p:sldId id="404" r:id="rId152"/>
    <p:sldId id="405" r:id="rId153"/>
    <p:sldId id="406" r:id="rId154"/>
    <p:sldId id="407" r:id="rId155"/>
    <p:sldId id="408" r:id="rId156"/>
    <p:sldId id="409" r:id="rId157"/>
    <p:sldId id="410" r:id="rId158"/>
    <p:sldId id="411" r:id="rId159"/>
    <p:sldId id="412" r:id="rId160"/>
    <p:sldId id="413" r:id="rId161"/>
    <p:sldId id="414" r:id="rId162"/>
    <p:sldId id="415" r:id="rId163"/>
    <p:sldId id="416" r:id="rId164"/>
    <p:sldId id="417" r:id="rId165"/>
    <p:sldId id="418" r:id="rId166"/>
    <p:sldId id="419" r:id="rId167"/>
    <p:sldId id="420" r:id="rId168"/>
    <p:sldId id="421" r:id="rId169"/>
    <p:sldId id="422" r:id="rId170"/>
    <p:sldId id="423" r:id="rId171"/>
    <p:sldId id="424" r:id="rId172"/>
    <p:sldId id="425" r:id="rId173"/>
    <p:sldId id="426" r:id="rId174"/>
    <p:sldId id="427" r:id="rId175"/>
    <p:sldId id="428" r:id="rId176"/>
    <p:sldId id="429" r:id="rId177"/>
    <p:sldId id="430" r:id="rId178"/>
    <p:sldId id="431" r:id="rId179"/>
    <p:sldId id="432" r:id="rId180"/>
    <p:sldId id="433" r:id="rId181"/>
    <p:sldId id="434" r:id="rId182"/>
    <p:sldId id="435" r:id="rId183"/>
    <p:sldId id="436" r:id="rId184"/>
    <p:sldId id="437" r:id="rId185"/>
    <p:sldId id="438" r:id="rId186"/>
    <p:sldId id="439" r:id="rId187"/>
    <p:sldId id="440" r:id="rId188"/>
    <p:sldId id="441" r:id="rId189"/>
    <p:sldId id="442" r:id="rId190"/>
    <p:sldId id="443" r:id="rId191"/>
    <p:sldId id="444" r:id="rId192"/>
    <p:sldId id="445" r:id="rId193"/>
    <p:sldId id="446" r:id="rId194"/>
    <p:sldId id="447" r:id="rId195"/>
    <p:sldId id="448" r:id="rId196"/>
    <p:sldId id="449" r:id="rId197"/>
    <p:sldId id="450" r:id="rId198"/>
    <p:sldId id="451" r:id="rId199"/>
    <p:sldId id="452" r:id="rId200"/>
    <p:sldId id="453" r:id="rId201"/>
    <p:sldId id="454" r:id="rId202"/>
    <p:sldId id="455" r:id="rId203"/>
    <p:sldId id="456" r:id="rId204"/>
    <p:sldId id="457" r:id="rId205"/>
    <p:sldId id="458" r:id="rId206"/>
    <p:sldId id="459" r:id="rId207"/>
    <p:sldId id="460" r:id="rId208"/>
    <p:sldId id="461" r:id="rId209"/>
    <p:sldId id="462" r:id="rId210"/>
    <p:sldId id="463" r:id="rId211"/>
    <p:sldId id="464" r:id="rId212"/>
  </p:sldIdLst>
  <p:sldSz cx="9144000" cy="6858000" type="screen4x3"/>
  <p:notesSz cx="6858000" cy="9144000"/>
  <p:defaultTextStyle>
    <a:defPPr>
      <a:defRPr lang="en-US"/>
    </a:defPPr>
    <a:lvl1pPr marL="0" algn="l" defTabSz="91428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41" algn="l" defTabSz="91428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283" algn="l" defTabSz="91428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424" algn="l" defTabSz="91428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566" algn="l" defTabSz="91428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708" algn="l" defTabSz="91428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2849" algn="l" defTabSz="91428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99991" algn="l" defTabSz="91428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132" algn="l" defTabSz="91428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142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59" Type="http://schemas.openxmlformats.org/officeDocument/2006/relationships/slide" Target="slides/slide158.xml"/><Relationship Id="rId170" Type="http://schemas.openxmlformats.org/officeDocument/2006/relationships/slide" Target="slides/slide169.xml"/><Relationship Id="rId191" Type="http://schemas.openxmlformats.org/officeDocument/2006/relationships/slide" Target="slides/slide190.xml"/><Relationship Id="rId205" Type="http://schemas.openxmlformats.org/officeDocument/2006/relationships/slide" Target="slides/slide204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28" Type="http://schemas.openxmlformats.org/officeDocument/2006/relationships/slide" Target="slides/slide127.xml"/><Relationship Id="rId144" Type="http://schemas.openxmlformats.org/officeDocument/2006/relationships/slide" Target="slides/slide143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60" Type="http://schemas.openxmlformats.org/officeDocument/2006/relationships/slide" Target="slides/slide159.xml"/><Relationship Id="rId165" Type="http://schemas.openxmlformats.org/officeDocument/2006/relationships/slide" Target="slides/slide164.xml"/><Relationship Id="rId181" Type="http://schemas.openxmlformats.org/officeDocument/2006/relationships/slide" Target="slides/slide180.xml"/><Relationship Id="rId186" Type="http://schemas.openxmlformats.org/officeDocument/2006/relationships/slide" Target="slides/slide185.xml"/><Relationship Id="rId216" Type="http://schemas.openxmlformats.org/officeDocument/2006/relationships/tableStyles" Target="tableStyles.xml"/><Relationship Id="rId211" Type="http://schemas.openxmlformats.org/officeDocument/2006/relationships/slide" Target="slides/slide210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34" Type="http://schemas.openxmlformats.org/officeDocument/2006/relationships/slide" Target="slides/slide133.xml"/><Relationship Id="rId139" Type="http://schemas.openxmlformats.org/officeDocument/2006/relationships/slide" Target="slides/slide13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55" Type="http://schemas.openxmlformats.org/officeDocument/2006/relationships/slide" Target="slides/slide154.xml"/><Relationship Id="rId171" Type="http://schemas.openxmlformats.org/officeDocument/2006/relationships/slide" Target="slides/slide170.xml"/><Relationship Id="rId176" Type="http://schemas.openxmlformats.org/officeDocument/2006/relationships/slide" Target="slides/slide175.xml"/><Relationship Id="rId192" Type="http://schemas.openxmlformats.org/officeDocument/2006/relationships/slide" Target="slides/slide191.xml"/><Relationship Id="rId197" Type="http://schemas.openxmlformats.org/officeDocument/2006/relationships/slide" Target="slides/slide196.xml"/><Relationship Id="rId206" Type="http://schemas.openxmlformats.org/officeDocument/2006/relationships/slide" Target="slides/slide205.xml"/><Relationship Id="rId201" Type="http://schemas.openxmlformats.org/officeDocument/2006/relationships/slide" Target="slides/slide200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45" Type="http://schemas.openxmlformats.org/officeDocument/2006/relationships/slide" Target="slides/slide144.xml"/><Relationship Id="rId161" Type="http://schemas.openxmlformats.org/officeDocument/2006/relationships/slide" Target="slides/slide160.xml"/><Relationship Id="rId166" Type="http://schemas.openxmlformats.org/officeDocument/2006/relationships/slide" Target="slides/slide165.xml"/><Relationship Id="rId182" Type="http://schemas.openxmlformats.org/officeDocument/2006/relationships/slide" Target="slides/slide181.xml"/><Relationship Id="rId187" Type="http://schemas.openxmlformats.org/officeDocument/2006/relationships/slide" Target="slides/slide18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12" Type="http://schemas.openxmlformats.org/officeDocument/2006/relationships/slide" Target="slides/slide211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51" Type="http://schemas.openxmlformats.org/officeDocument/2006/relationships/slide" Target="slides/slide150.xml"/><Relationship Id="rId156" Type="http://schemas.openxmlformats.org/officeDocument/2006/relationships/slide" Target="slides/slide155.xml"/><Relationship Id="rId177" Type="http://schemas.openxmlformats.org/officeDocument/2006/relationships/slide" Target="slides/slide176.xml"/><Relationship Id="rId198" Type="http://schemas.openxmlformats.org/officeDocument/2006/relationships/slide" Target="slides/slide197.xml"/><Relationship Id="rId172" Type="http://schemas.openxmlformats.org/officeDocument/2006/relationships/slide" Target="slides/slide171.xml"/><Relationship Id="rId193" Type="http://schemas.openxmlformats.org/officeDocument/2006/relationships/slide" Target="slides/slide192.xml"/><Relationship Id="rId202" Type="http://schemas.openxmlformats.org/officeDocument/2006/relationships/slide" Target="slides/slide201.xml"/><Relationship Id="rId207" Type="http://schemas.openxmlformats.org/officeDocument/2006/relationships/slide" Target="slides/slide206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167" Type="http://schemas.openxmlformats.org/officeDocument/2006/relationships/slide" Target="slides/slide166.xml"/><Relationship Id="rId188" Type="http://schemas.openxmlformats.org/officeDocument/2006/relationships/slide" Target="slides/slide187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162" Type="http://schemas.openxmlformats.org/officeDocument/2006/relationships/slide" Target="slides/slide161.xml"/><Relationship Id="rId183" Type="http://schemas.openxmlformats.org/officeDocument/2006/relationships/slide" Target="slides/slide182.xml"/><Relationship Id="rId213" Type="http://schemas.openxmlformats.org/officeDocument/2006/relationships/presProps" Target="presProps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157" Type="http://schemas.openxmlformats.org/officeDocument/2006/relationships/slide" Target="slides/slide156.xml"/><Relationship Id="rId178" Type="http://schemas.openxmlformats.org/officeDocument/2006/relationships/slide" Target="slides/slide177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slide" Target="slides/slide151.xml"/><Relationship Id="rId173" Type="http://schemas.openxmlformats.org/officeDocument/2006/relationships/slide" Target="slides/slide172.xml"/><Relationship Id="rId194" Type="http://schemas.openxmlformats.org/officeDocument/2006/relationships/slide" Target="slides/slide193.xml"/><Relationship Id="rId199" Type="http://schemas.openxmlformats.org/officeDocument/2006/relationships/slide" Target="slides/slide198.xml"/><Relationship Id="rId203" Type="http://schemas.openxmlformats.org/officeDocument/2006/relationships/slide" Target="slides/slide202.xml"/><Relationship Id="rId208" Type="http://schemas.openxmlformats.org/officeDocument/2006/relationships/slide" Target="slides/slide207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168" Type="http://schemas.openxmlformats.org/officeDocument/2006/relationships/slide" Target="slides/slide167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163" Type="http://schemas.openxmlformats.org/officeDocument/2006/relationships/slide" Target="slides/slide162.xml"/><Relationship Id="rId184" Type="http://schemas.openxmlformats.org/officeDocument/2006/relationships/slide" Target="slides/slide183.xml"/><Relationship Id="rId189" Type="http://schemas.openxmlformats.org/officeDocument/2006/relationships/slide" Target="slides/slide188.xml"/><Relationship Id="rId3" Type="http://schemas.openxmlformats.org/officeDocument/2006/relationships/slide" Target="slides/slide2.xml"/><Relationship Id="rId214" Type="http://schemas.openxmlformats.org/officeDocument/2006/relationships/viewProps" Target="viewProps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slide" Target="slides/slide157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Relationship Id="rId174" Type="http://schemas.openxmlformats.org/officeDocument/2006/relationships/slide" Target="slides/slide173.xml"/><Relationship Id="rId179" Type="http://schemas.openxmlformats.org/officeDocument/2006/relationships/slide" Target="slides/slide178.xml"/><Relationship Id="rId195" Type="http://schemas.openxmlformats.org/officeDocument/2006/relationships/slide" Target="slides/slide194.xml"/><Relationship Id="rId209" Type="http://schemas.openxmlformats.org/officeDocument/2006/relationships/slide" Target="slides/slide208.xml"/><Relationship Id="rId190" Type="http://schemas.openxmlformats.org/officeDocument/2006/relationships/slide" Target="slides/slide189.xml"/><Relationship Id="rId204" Type="http://schemas.openxmlformats.org/officeDocument/2006/relationships/slide" Target="slides/slide203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164" Type="http://schemas.openxmlformats.org/officeDocument/2006/relationships/slide" Target="slides/slide163.xml"/><Relationship Id="rId169" Type="http://schemas.openxmlformats.org/officeDocument/2006/relationships/slide" Target="slides/slide168.xml"/><Relationship Id="rId185" Type="http://schemas.openxmlformats.org/officeDocument/2006/relationships/slide" Target="slides/slide18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80" Type="http://schemas.openxmlformats.org/officeDocument/2006/relationships/slide" Target="slides/slide179.xml"/><Relationship Id="rId210" Type="http://schemas.openxmlformats.org/officeDocument/2006/relationships/slide" Target="slides/slide209.xml"/><Relationship Id="rId215" Type="http://schemas.openxmlformats.org/officeDocument/2006/relationships/theme" Target="theme/theme1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slide" Target="slides/slide153.xml"/><Relationship Id="rId175" Type="http://schemas.openxmlformats.org/officeDocument/2006/relationships/slide" Target="slides/slide174.xml"/><Relationship Id="rId196" Type="http://schemas.openxmlformats.org/officeDocument/2006/relationships/slide" Target="slides/slide195.xml"/><Relationship Id="rId200" Type="http://schemas.openxmlformats.org/officeDocument/2006/relationships/slide" Target="slides/slide199.xml"/><Relationship Id="rId16" Type="http://schemas.openxmlformats.org/officeDocument/2006/relationships/slide" Target="slides/slide1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4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2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4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7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8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9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1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D2F9D7-87C4-4262-83FA-7963BA5DE7C8}" type="datetimeFigureOut">
              <a:rPr lang="en-US" smtClean="0"/>
              <a:pPr/>
              <a:t>12/28/2013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DC5B83-B203-4950-8946-D6D1512859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D2F9D7-87C4-4262-83FA-7963BA5DE7C8}" type="datetimeFigureOut">
              <a:rPr lang="en-US" smtClean="0"/>
              <a:pPr/>
              <a:t>12/28/2013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DC5B83-B203-4950-8946-D6D1512859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5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41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28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42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70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84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99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1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D2F9D7-87C4-4262-83FA-7963BA5DE7C8}" type="datetimeFigureOut">
              <a:rPr lang="en-US" smtClean="0"/>
              <a:pPr/>
              <a:t>12/28/2013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DC5B83-B203-4950-8946-D6D1512859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D2F9D7-87C4-4262-83FA-7963BA5DE7C8}" type="datetimeFigureOut">
              <a:rPr lang="en-US" smtClean="0"/>
              <a:pPr/>
              <a:t>12/28/2013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DC5B83-B203-4950-8946-D6D1512859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41" indent="0">
              <a:buNone/>
              <a:defRPr sz="2000" b="1"/>
            </a:lvl2pPr>
            <a:lvl3pPr marL="914283" indent="0">
              <a:buNone/>
              <a:defRPr sz="1800" b="1"/>
            </a:lvl3pPr>
            <a:lvl4pPr marL="1371424" indent="0">
              <a:buNone/>
              <a:defRPr sz="1600" b="1"/>
            </a:lvl4pPr>
            <a:lvl5pPr marL="1828566" indent="0">
              <a:buNone/>
              <a:defRPr sz="1600" b="1"/>
            </a:lvl5pPr>
            <a:lvl6pPr marL="2285708" indent="0">
              <a:buNone/>
              <a:defRPr sz="1600" b="1"/>
            </a:lvl6pPr>
            <a:lvl7pPr marL="2742849" indent="0">
              <a:buNone/>
              <a:defRPr sz="1600" b="1"/>
            </a:lvl7pPr>
            <a:lvl8pPr marL="3199991" indent="0">
              <a:buNone/>
              <a:defRPr sz="1600" b="1"/>
            </a:lvl8pPr>
            <a:lvl9pPr marL="3657132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41" indent="0">
              <a:buNone/>
              <a:defRPr sz="2000" b="1"/>
            </a:lvl2pPr>
            <a:lvl3pPr marL="914283" indent="0">
              <a:buNone/>
              <a:defRPr sz="1800" b="1"/>
            </a:lvl3pPr>
            <a:lvl4pPr marL="1371424" indent="0">
              <a:buNone/>
              <a:defRPr sz="1600" b="1"/>
            </a:lvl4pPr>
            <a:lvl5pPr marL="1828566" indent="0">
              <a:buNone/>
              <a:defRPr sz="1600" b="1"/>
            </a:lvl5pPr>
            <a:lvl6pPr marL="2285708" indent="0">
              <a:buNone/>
              <a:defRPr sz="1600" b="1"/>
            </a:lvl6pPr>
            <a:lvl7pPr marL="2742849" indent="0">
              <a:buNone/>
              <a:defRPr sz="1600" b="1"/>
            </a:lvl7pPr>
            <a:lvl8pPr marL="3199991" indent="0">
              <a:buNone/>
              <a:defRPr sz="1600" b="1"/>
            </a:lvl8pPr>
            <a:lvl9pPr marL="3657132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D2F9D7-87C4-4262-83FA-7963BA5DE7C8}" type="datetimeFigureOut">
              <a:rPr lang="en-US" smtClean="0"/>
              <a:pPr/>
              <a:t>12/28/2013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DC5B83-B203-4950-8946-D6D1512859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D2F9D7-87C4-4262-83FA-7963BA5DE7C8}" type="datetimeFigureOut">
              <a:rPr lang="en-US" smtClean="0"/>
              <a:pPr/>
              <a:t>12/28/2013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DC5B83-B203-4950-8946-D6D1512859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D2F9D7-87C4-4262-83FA-7963BA5DE7C8}" type="datetimeFigureOut">
              <a:rPr lang="en-US" smtClean="0"/>
              <a:pPr/>
              <a:t>12/28/2013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DC5B83-B203-4950-8946-D6D1512859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41" indent="0">
              <a:buNone/>
              <a:defRPr sz="1200"/>
            </a:lvl2pPr>
            <a:lvl3pPr marL="914283" indent="0">
              <a:buNone/>
              <a:defRPr sz="1000"/>
            </a:lvl3pPr>
            <a:lvl4pPr marL="1371424" indent="0">
              <a:buNone/>
              <a:defRPr sz="900"/>
            </a:lvl4pPr>
            <a:lvl5pPr marL="1828566" indent="0">
              <a:buNone/>
              <a:defRPr sz="900"/>
            </a:lvl5pPr>
            <a:lvl6pPr marL="2285708" indent="0">
              <a:buNone/>
              <a:defRPr sz="900"/>
            </a:lvl6pPr>
            <a:lvl7pPr marL="2742849" indent="0">
              <a:buNone/>
              <a:defRPr sz="900"/>
            </a:lvl7pPr>
            <a:lvl8pPr marL="3199991" indent="0">
              <a:buNone/>
              <a:defRPr sz="900"/>
            </a:lvl8pPr>
            <a:lvl9pPr marL="3657132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D2F9D7-87C4-4262-83FA-7963BA5DE7C8}" type="datetimeFigureOut">
              <a:rPr lang="en-US" smtClean="0"/>
              <a:pPr/>
              <a:t>12/28/2013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DC5B83-B203-4950-8946-D6D1512859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41" indent="0">
              <a:buNone/>
              <a:defRPr sz="2800"/>
            </a:lvl2pPr>
            <a:lvl3pPr marL="914283" indent="0">
              <a:buNone/>
              <a:defRPr sz="2400"/>
            </a:lvl3pPr>
            <a:lvl4pPr marL="1371424" indent="0">
              <a:buNone/>
              <a:defRPr sz="2000"/>
            </a:lvl4pPr>
            <a:lvl5pPr marL="1828566" indent="0">
              <a:buNone/>
              <a:defRPr sz="2000"/>
            </a:lvl5pPr>
            <a:lvl6pPr marL="2285708" indent="0">
              <a:buNone/>
              <a:defRPr sz="2000"/>
            </a:lvl6pPr>
            <a:lvl7pPr marL="2742849" indent="0">
              <a:buNone/>
              <a:defRPr sz="2000"/>
            </a:lvl7pPr>
            <a:lvl8pPr marL="3199991" indent="0">
              <a:buNone/>
              <a:defRPr sz="2000"/>
            </a:lvl8pPr>
            <a:lvl9pPr marL="3657132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41" indent="0">
              <a:buNone/>
              <a:defRPr sz="1200"/>
            </a:lvl2pPr>
            <a:lvl3pPr marL="914283" indent="0">
              <a:buNone/>
              <a:defRPr sz="1000"/>
            </a:lvl3pPr>
            <a:lvl4pPr marL="1371424" indent="0">
              <a:buNone/>
              <a:defRPr sz="900"/>
            </a:lvl4pPr>
            <a:lvl5pPr marL="1828566" indent="0">
              <a:buNone/>
              <a:defRPr sz="900"/>
            </a:lvl5pPr>
            <a:lvl6pPr marL="2285708" indent="0">
              <a:buNone/>
              <a:defRPr sz="900"/>
            </a:lvl6pPr>
            <a:lvl7pPr marL="2742849" indent="0">
              <a:buNone/>
              <a:defRPr sz="900"/>
            </a:lvl7pPr>
            <a:lvl8pPr marL="3199991" indent="0">
              <a:buNone/>
              <a:defRPr sz="900"/>
            </a:lvl8pPr>
            <a:lvl9pPr marL="3657132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D2F9D7-87C4-4262-83FA-7963BA5DE7C8}" type="datetimeFigureOut">
              <a:rPr lang="en-US" smtClean="0"/>
              <a:pPr/>
              <a:t>12/28/2013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DC5B83-B203-4950-8946-D6D1512859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D2F9D7-87C4-4262-83FA-7963BA5DE7C8}" type="datetimeFigureOut">
              <a:rPr lang="en-US" smtClean="0"/>
              <a:pPr/>
              <a:t>12/28/2013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DC5B83-B203-4950-8946-D6D1512859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07500" y="381001"/>
            <a:ext cx="2857500" cy="8128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35001" y="381001"/>
            <a:ext cx="8420100" cy="8128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D2F9D7-87C4-4262-83FA-7963BA5DE7C8}" type="datetimeFigureOut">
              <a:rPr lang="en-US" smtClean="0"/>
              <a:pPr/>
              <a:t>12/28/2013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DC5B83-B203-4950-8946-D6D1512859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28" tIns="45714" rIns="91428" bIns="45714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 vert="horz" lIns="91428" tIns="45714" rIns="91428" bIns="45714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28" tIns="45714" rIns="91428" bIns="45714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D2F9D7-87C4-4262-83FA-7963BA5DE7C8}" type="datetimeFigureOut">
              <a:rPr lang="en-US" smtClean="0"/>
              <a:pPr/>
              <a:t>12/28/2013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1" y="6356352"/>
            <a:ext cx="2895600" cy="365125"/>
          </a:xfrm>
          <a:prstGeom prst="rect">
            <a:avLst/>
          </a:prstGeom>
        </p:spPr>
        <p:txBody>
          <a:bodyPr vert="horz" lIns="91428" tIns="45714" rIns="91428" bIns="45714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28" tIns="45714" rIns="91428" bIns="45714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DC5B83-B203-4950-8946-D6D1512859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283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56" indent="-342856" algn="l" defTabSz="914283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854" indent="-285714" algn="l" defTabSz="914283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854" indent="-228571" algn="l" defTabSz="914283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9996" indent="-228571" algn="l" defTabSz="914283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136" indent="-228571" algn="l" defTabSz="914283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278" indent="-228571" algn="l" defTabSz="91428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420" indent="-228571" algn="l" defTabSz="91428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561" indent="-228571" algn="l" defTabSz="91428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703" indent="-228571" algn="l" defTabSz="91428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28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41" algn="l" defTabSz="91428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83" algn="l" defTabSz="91428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24" algn="l" defTabSz="91428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566" algn="l" defTabSz="91428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08" algn="l" defTabSz="91428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849" algn="l" defTabSz="91428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991" algn="l" defTabSz="91428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132" algn="l" defTabSz="91428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2.png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4.png"/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5.png"/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6.png"/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7.png"/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8.png"/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9.png"/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1.png"/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2.png"/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3.png"/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4.png"/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5.png"/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6.png"/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7.png"/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8.png"/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9.png"/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0.png"/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1.png"/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2.png"/><Relationship Id="rId1" Type="http://schemas.openxmlformats.org/officeDocument/2006/relationships/slideLayout" Target="../slideLayouts/slideLayout7.xml"/></Relationships>
</file>

<file path=ppt/slides/_rels/slide1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3.png"/><Relationship Id="rId1" Type="http://schemas.openxmlformats.org/officeDocument/2006/relationships/slideLayout" Target="../slideLayouts/slideLayout7.xml"/></Relationships>
</file>

<file path=ppt/slides/_rels/slide1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4.png"/><Relationship Id="rId1" Type="http://schemas.openxmlformats.org/officeDocument/2006/relationships/slideLayout" Target="../slideLayouts/slideLayout7.xml"/></Relationships>
</file>

<file path=ppt/slides/_rels/slide1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5.png"/><Relationship Id="rId1" Type="http://schemas.openxmlformats.org/officeDocument/2006/relationships/slideLayout" Target="../slideLayouts/slideLayout7.xml"/></Relationships>
</file>

<file path=ppt/slides/_rels/slide1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6.png"/><Relationship Id="rId1" Type="http://schemas.openxmlformats.org/officeDocument/2006/relationships/slideLayout" Target="../slideLayouts/slideLayout7.xml"/></Relationships>
</file>

<file path=ppt/slides/_rels/slide1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7.png"/><Relationship Id="rId1" Type="http://schemas.openxmlformats.org/officeDocument/2006/relationships/slideLayout" Target="../slideLayouts/slideLayout7.xml"/></Relationships>
</file>

<file path=ppt/slides/_rels/slide1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8.png"/><Relationship Id="rId1" Type="http://schemas.openxmlformats.org/officeDocument/2006/relationships/slideLayout" Target="../slideLayouts/slideLayout7.xml"/></Relationships>
</file>

<file path=ppt/slides/_rels/slide1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9.png"/><Relationship Id="rId1" Type="http://schemas.openxmlformats.org/officeDocument/2006/relationships/slideLayout" Target="../slideLayouts/slideLayout7.xml"/></Relationships>
</file>

<file path=ppt/slides/_rels/slide1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0.png"/><Relationship Id="rId1" Type="http://schemas.openxmlformats.org/officeDocument/2006/relationships/slideLayout" Target="../slideLayouts/slideLayout7.xml"/></Relationships>
</file>

<file path=ppt/slides/_rels/slide1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1.png"/><Relationship Id="rId1" Type="http://schemas.openxmlformats.org/officeDocument/2006/relationships/slideLayout" Target="../slideLayouts/slideLayout7.xml"/></Relationships>
</file>

<file path=ppt/slides/_rels/slide1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2.png"/><Relationship Id="rId1" Type="http://schemas.openxmlformats.org/officeDocument/2006/relationships/slideLayout" Target="../slideLayouts/slideLayout7.xml"/></Relationships>
</file>

<file path=ppt/slides/_rels/slide1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3.png"/><Relationship Id="rId1" Type="http://schemas.openxmlformats.org/officeDocument/2006/relationships/slideLayout" Target="../slideLayouts/slideLayout7.xml"/></Relationships>
</file>

<file path=ppt/slides/_rels/slide1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4.png"/><Relationship Id="rId1" Type="http://schemas.openxmlformats.org/officeDocument/2006/relationships/slideLayout" Target="../slideLayouts/slideLayout7.xml"/></Relationships>
</file>

<file path=ppt/slides/_rels/slide1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5.png"/><Relationship Id="rId1" Type="http://schemas.openxmlformats.org/officeDocument/2006/relationships/slideLayout" Target="../slideLayouts/slideLayout7.xml"/></Relationships>
</file>

<file path=ppt/slides/_rels/slide1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6.png"/><Relationship Id="rId1" Type="http://schemas.openxmlformats.org/officeDocument/2006/relationships/slideLayout" Target="../slideLayouts/slideLayout7.xml"/></Relationships>
</file>

<file path=ppt/slides/_rels/slide1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7.png"/><Relationship Id="rId1" Type="http://schemas.openxmlformats.org/officeDocument/2006/relationships/slideLayout" Target="../slideLayouts/slideLayout7.xml"/></Relationships>
</file>

<file path=ppt/slides/_rels/slide1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8.png"/><Relationship Id="rId1" Type="http://schemas.openxmlformats.org/officeDocument/2006/relationships/slideLayout" Target="../slideLayouts/slideLayout7.xml"/></Relationships>
</file>

<file path=ppt/slides/_rels/slide1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9.png"/><Relationship Id="rId1" Type="http://schemas.openxmlformats.org/officeDocument/2006/relationships/slideLayout" Target="../slideLayouts/slideLayout7.xml"/></Relationships>
</file>

<file path=ppt/slides/_rels/slide1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0.png"/><Relationship Id="rId1" Type="http://schemas.openxmlformats.org/officeDocument/2006/relationships/slideLayout" Target="../slideLayouts/slideLayout7.xml"/></Relationships>
</file>

<file path=ppt/slides/_rels/slide1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1.png"/><Relationship Id="rId1" Type="http://schemas.openxmlformats.org/officeDocument/2006/relationships/slideLayout" Target="../slideLayouts/slideLayout7.xml"/></Relationships>
</file>

<file path=ppt/slides/_rels/slide1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2.png"/><Relationship Id="rId1" Type="http://schemas.openxmlformats.org/officeDocument/2006/relationships/slideLayout" Target="../slideLayouts/slideLayout7.xml"/></Relationships>
</file>

<file path=ppt/slides/_rels/slide1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3.png"/><Relationship Id="rId1" Type="http://schemas.openxmlformats.org/officeDocument/2006/relationships/slideLayout" Target="../slideLayouts/slideLayout7.xml"/></Relationships>
</file>

<file path=ppt/slides/_rels/slide1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4.png"/><Relationship Id="rId1" Type="http://schemas.openxmlformats.org/officeDocument/2006/relationships/slideLayout" Target="../slideLayouts/slideLayout7.xml"/></Relationships>
</file>

<file path=ppt/slides/_rels/slide1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5.png"/><Relationship Id="rId1" Type="http://schemas.openxmlformats.org/officeDocument/2006/relationships/slideLayout" Target="../slideLayouts/slideLayout7.xml"/></Relationships>
</file>

<file path=ppt/slides/_rels/slide1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6.png"/><Relationship Id="rId1" Type="http://schemas.openxmlformats.org/officeDocument/2006/relationships/slideLayout" Target="../slideLayouts/slideLayout7.xml"/></Relationships>
</file>

<file path=ppt/slides/_rels/slide1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7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/Relationships>
</file>

<file path=ppt/slides/_rels/slide1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8.png"/><Relationship Id="rId1" Type="http://schemas.openxmlformats.org/officeDocument/2006/relationships/slideLayout" Target="../slideLayouts/slideLayout7.xml"/></Relationships>
</file>

<file path=ppt/slides/_rels/slide1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9.png"/><Relationship Id="rId1" Type="http://schemas.openxmlformats.org/officeDocument/2006/relationships/slideLayout" Target="../slideLayouts/slideLayout7.xml"/></Relationships>
</file>

<file path=ppt/slides/_rels/slide1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0.png"/><Relationship Id="rId1" Type="http://schemas.openxmlformats.org/officeDocument/2006/relationships/slideLayout" Target="../slideLayouts/slideLayout7.xml"/></Relationships>
</file>

<file path=ppt/slides/_rels/slide1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1.png"/><Relationship Id="rId1" Type="http://schemas.openxmlformats.org/officeDocument/2006/relationships/slideLayout" Target="../slideLayouts/slideLayout7.xml"/></Relationships>
</file>

<file path=ppt/slides/_rels/slide1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2.png"/><Relationship Id="rId1" Type="http://schemas.openxmlformats.org/officeDocument/2006/relationships/slideLayout" Target="../slideLayouts/slideLayout7.xml"/></Relationships>
</file>

<file path=ppt/slides/_rels/slide1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3.png"/><Relationship Id="rId1" Type="http://schemas.openxmlformats.org/officeDocument/2006/relationships/slideLayout" Target="../slideLayouts/slideLayout7.xml"/></Relationships>
</file>

<file path=ppt/slides/_rels/slide1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4.png"/><Relationship Id="rId1" Type="http://schemas.openxmlformats.org/officeDocument/2006/relationships/slideLayout" Target="../slideLayouts/slideLayout7.xml"/></Relationships>
</file>

<file path=ppt/slides/_rels/slide1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5.png"/><Relationship Id="rId1" Type="http://schemas.openxmlformats.org/officeDocument/2006/relationships/slideLayout" Target="../slideLayouts/slideLayout7.xml"/></Relationships>
</file>

<file path=ppt/slides/_rels/slide1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6.png"/><Relationship Id="rId1" Type="http://schemas.openxmlformats.org/officeDocument/2006/relationships/slideLayout" Target="../slideLayouts/slideLayout7.xml"/></Relationships>
</file>

<file path=ppt/slides/_rels/slide1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7.png"/><Relationship Id="rId1" Type="http://schemas.openxmlformats.org/officeDocument/2006/relationships/slideLayout" Target="../slideLayouts/slideLayout7.xml"/></Relationships>
</file>

<file path=ppt/slides/_rels/slide1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8.png"/><Relationship Id="rId1" Type="http://schemas.openxmlformats.org/officeDocument/2006/relationships/slideLayout" Target="../slideLayouts/slideLayout7.xml"/></Relationships>
</file>

<file path=ppt/slides/_rels/slide1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9.png"/><Relationship Id="rId1" Type="http://schemas.openxmlformats.org/officeDocument/2006/relationships/slideLayout" Target="../slideLayouts/slideLayout7.xml"/></Relationships>
</file>

<file path=ppt/slides/_rels/slide1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0.png"/><Relationship Id="rId1" Type="http://schemas.openxmlformats.org/officeDocument/2006/relationships/slideLayout" Target="../slideLayouts/slideLayout7.xml"/></Relationships>
</file>

<file path=ppt/slides/_rels/slide1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1.png"/><Relationship Id="rId1" Type="http://schemas.openxmlformats.org/officeDocument/2006/relationships/slideLayout" Target="../slideLayouts/slideLayout7.xml"/></Relationships>
</file>

<file path=ppt/slides/_rels/slide1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2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/Relationships>
</file>

<file path=ppt/slides/_rels/slide1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3.png"/><Relationship Id="rId1" Type="http://schemas.openxmlformats.org/officeDocument/2006/relationships/slideLayout" Target="../slideLayouts/slideLayout7.xml"/></Relationships>
</file>

<file path=ppt/slides/_rels/slide1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4.png"/><Relationship Id="rId1" Type="http://schemas.openxmlformats.org/officeDocument/2006/relationships/slideLayout" Target="../slideLayouts/slideLayout7.xml"/></Relationships>
</file>

<file path=ppt/slides/_rels/slide1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5.png"/><Relationship Id="rId1" Type="http://schemas.openxmlformats.org/officeDocument/2006/relationships/slideLayout" Target="../slideLayouts/slideLayout7.xml"/></Relationships>
</file>

<file path=ppt/slides/_rels/slide1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6.png"/><Relationship Id="rId1" Type="http://schemas.openxmlformats.org/officeDocument/2006/relationships/slideLayout" Target="../slideLayouts/slideLayout7.xml"/></Relationships>
</file>

<file path=ppt/slides/_rels/slide1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7.png"/><Relationship Id="rId1" Type="http://schemas.openxmlformats.org/officeDocument/2006/relationships/slideLayout" Target="../slideLayouts/slideLayout7.xml"/></Relationships>
</file>

<file path=ppt/slides/_rels/slide1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8.png"/><Relationship Id="rId1" Type="http://schemas.openxmlformats.org/officeDocument/2006/relationships/slideLayout" Target="../slideLayouts/slideLayout7.xml"/></Relationships>
</file>

<file path=ppt/slides/_rels/slide1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8.png"/><Relationship Id="rId1" Type="http://schemas.openxmlformats.org/officeDocument/2006/relationships/slideLayout" Target="../slideLayouts/slideLayout7.xml"/></Relationships>
</file>

<file path=ppt/slides/_rels/slide1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9.png"/><Relationship Id="rId1" Type="http://schemas.openxmlformats.org/officeDocument/2006/relationships/slideLayout" Target="../slideLayouts/slideLayout7.xml"/></Relationships>
</file>

<file path=ppt/slides/_rels/slide1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0.png"/><Relationship Id="rId1" Type="http://schemas.openxmlformats.org/officeDocument/2006/relationships/slideLayout" Target="../slideLayouts/slideLayout7.xml"/></Relationships>
</file>

<file path=ppt/slides/_rels/slide1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1.png"/><Relationship Id="rId1" Type="http://schemas.openxmlformats.org/officeDocument/2006/relationships/slideLayout" Target="../slideLayouts/slideLayout7.xml"/></Relationships>
</file>

<file path=ppt/slides/_rels/slide1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2.png"/><Relationship Id="rId1" Type="http://schemas.openxmlformats.org/officeDocument/2006/relationships/slideLayout" Target="../slideLayouts/slideLayout7.xml"/></Relationships>
</file>

<file path=ppt/slides/_rels/slide1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3.png"/><Relationship Id="rId1" Type="http://schemas.openxmlformats.org/officeDocument/2006/relationships/slideLayout" Target="../slideLayouts/slideLayout7.xml"/></Relationships>
</file>

<file path=ppt/slides/_rels/slide1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4.png"/><Relationship Id="rId1" Type="http://schemas.openxmlformats.org/officeDocument/2006/relationships/slideLayout" Target="../slideLayouts/slideLayout7.xml"/></Relationships>
</file>

<file path=ppt/slides/_rels/slide1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5.png"/><Relationship Id="rId1" Type="http://schemas.openxmlformats.org/officeDocument/2006/relationships/slideLayout" Target="../slideLayouts/slideLayout7.xml"/></Relationships>
</file>

<file path=ppt/slides/_rels/slide1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6.png"/><Relationship Id="rId1" Type="http://schemas.openxmlformats.org/officeDocument/2006/relationships/slideLayout" Target="../slideLayouts/slideLayout7.xml"/></Relationships>
</file>

<file path=ppt/slides/_rels/slide1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7.png"/><Relationship Id="rId1" Type="http://schemas.openxmlformats.org/officeDocument/2006/relationships/slideLayout" Target="../slideLayouts/slideLayout7.xml"/></Relationships>
</file>

<file path=ppt/slides/_rels/slide1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8.png"/><Relationship Id="rId1" Type="http://schemas.openxmlformats.org/officeDocument/2006/relationships/slideLayout" Target="../slideLayouts/slideLayout7.xml"/></Relationships>
</file>

<file path=ppt/slides/_rels/slide1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9.png"/><Relationship Id="rId1" Type="http://schemas.openxmlformats.org/officeDocument/2006/relationships/slideLayout" Target="../slideLayouts/slideLayout7.xml"/></Relationships>
</file>

<file path=ppt/slides/_rels/slide1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0.png"/><Relationship Id="rId1" Type="http://schemas.openxmlformats.org/officeDocument/2006/relationships/slideLayout" Target="../slideLayouts/slideLayout7.xml"/></Relationships>
</file>

<file path=ppt/slides/_rels/slide1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1.png"/><Relationship Id="rId1" Type="http://schemas.openxmlformats.org/officeDocument/2006/relationships/slideLayout" Target="../slideLayouts/slideLayout7.xml"/></Relationships>
</file>

<file path=ppt/slides/_rels/slide1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2.png"/><Relationship Id="rId1" Type="http://schemas.openxmlformats.org/officeDocument/2006/relationships/slideLayout" Target="../slideLayouts/slideLayout7.xml"/></Relationships>
</file>

<file path=ppt/slides/_rels/slide1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3.png"/><Relationship Id="rId1" Type="http://schemas.openxmlformats.org/officeDocument/2006/relationships/slideLayout" Target="../slideLayouts/slideLayout7.xml"/></Relationships>
</file>

<file path=ppt/slides/_rels/slide1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4.png"/><Relationship Id="rId1" Type="http://schemas.openxmlformats.org/officeDocument/2006/relationships/slideLayout" Target="../slideLayouts/slideLayout7.xml"/></Relationships>
</file>

<file path=ppt/slides/_rels/slide1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5.png"/><Relationship Id="rId1" Type="http://schemas.openxmlformats.org/officeDocument/2006/relationships/slideLayout" Target="../slideLayouts/slideLayout7.xml"/></Relationships>
</file>

<file path=ppt/slides/_rels/slide1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6.png"/><Relationship Id="rId1" Type="http://schemas.openxmlformats.org/officeDocument/2006/relationships/slideLayout" Target="../slideLayouts/slideLayout7.xml"/></Relationships>
</file>

<file path=ppt/slides/_rels/slide1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7.png"/><Relationship Id="rId1" Type="http://schemas.openxmlformats.org/officeDocument/2006/relationships/slideLayout" Target="../slideLayouts/slideLayout7.xml"/></Relationships>
</file>

<file path=ppt/slides/_rels/slide1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8.png"/><Relationship Id="rId1" Type="http://schemas.openxmlformats.org/officeDocument/2006/relationships/slideLayout" Target="../slideLayouts/slideLayout7.xml"/></Relationships>
</file>

<file path=ppt/slides/_rels/slide1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9.png"/><Relationship Id="rId1" Type="http://schemas.openxmlformats.org/officeDocument/2006/relationships/slideLayout" Target="../slideLayouts/slideLayout7.xml"/></Relationships>
</file>

<file path=ppt/slides/_rels/slide1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0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/Relationships>
</file>

<file path=ppt/slides/_rels/slide1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1.png"/><Relationship Id="rId1" Type="http://schemas.openxmlformats.org/officeDocument/2006/relationships/slideLayout" Target="../slideLayouts/slideLayout7.xml"/></Relationships>
</file>

<file path=ppt/slides/_rels/slide1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2.png"/><Relationship Id="rId1" Type="http://schemas.openxmlformats.org/officeDocument/2006/relationships/slideLayout" Target="../slideLayouts/slideLayout7.xml"/></Relationships>
</file>

<file path=ppt/slides/_rels/slide1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3.png"/><Relationship Id="rId1" Type="http://schemas.openxmlformats.org/officeDocument/2006/relationships/slideLayout" Target="../slideLayouts/slideLayout7.xml"/></Relationships>
</file>

<file path=ppt/slides/_rels/slide1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4.png"/><Relationship Id="rId1" Type="http://schemas.openxmlformats.org/officeDocument/2006/relationships/slideLayout" Target="../slideLayouts/slideLayout7.xml"/></Relationships>
</file>

<file path=ppt/slides/_rels/slide1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5.png"/><Relationship Id="rId1" Type="http://schemas.openxmlformats.org/officeDocument/2006/relationships/slideLayout" Target="../slideLayouts/slideLayout7.xml"/></Relationships>
</file>

<file path=ppt/slides/_rels/slide1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6.png"/><Relationship Id="rId1" Type="http://schemas.openxmlformats.org/officeDocument/2006/relationships/slideLayout" Target="../slideLayouts/slideLayout7.xml"/></Relationships>
</file>

<file path=ppt/slides/_rels/slide1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7.png"/><Relationship Id="rId1" Type="http://schemas.openxmlformats.org/officeDocument/2006/relationships/slideLayout" Target="../slideLayouts/slideLayout7.xml"/></Relationships>
</file>

<file path=ppt/slides/_rels/slide1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8.png"/><Relationship Id="rId1" Type="http://schemas.openxmlformats.org/officeDocument/2006/relationships/slideLayout" Target="../slideLayouts/slideLayout7.xml"/></Relationships>
</file>

<file path=ppt/slides/_rels/slide2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9.png"/><Relationship Id="rId1" Type="http://schemas.openxmlformats.org/officeDocument/2006/relationships/slideLayout" Target="../slideLayouts/slideLayout7.xml"/></Relationships>
</file>

<file path=ppt/slides/_rels/slide2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0.png"/><Relationship Id="rId1" Type="http://schemas.openxmlformats.org/officeDocument/2006/relationships/slideLayout" Target="../slideLayouts/slideLayout7.xml"/></Relationships>
</file>

<file path=ppt/slides/_rels/slide2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1.png"/><Relationship Id="rId1" Type="http://schemas.openxmlformats.org/officeDocument/2006/relationships/slideLayout" Target="../slideLayouts/slideLayout7.xml"/></Relationships>
</file>

<file path=ppt/slides/_rels/slide2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2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/Relationships>
</file>

<file path=ppt/slides/_rels/slide2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3.png"/><Relationship Id="rId1" Type="http://schemas.openxmlformats.org/officeDocument/2006/relationships/slideLayout" Target="../slideLayouts/slideLayout7.xml"/></Relationships>
</file>

<file path=ppt/slides/_rels/slide2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4.png"/><Relationship Id="rId1" Type="http://schemas.openxmlformats.org/officeDocument/2006/relationships/slideLayout" Target="../slideLayouts/slideLayout7.xml"/></Relationships>
</file>

<file path=ppt/slides/_rels/slide2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5.png"/><Relationship Id="rId1" Type="http://schemas.openxmlformats.org/officeDocument/2006/relationships/slideLayout" Target="../slideLayouts/slideLayout7.xml"/></Relationships>
</file>

<file path=ppt/slides/_rels/slide2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6.png"/><Relationship Id="rId1" Type="http://schemas.openxmlformats.org/officeDocument/2006/relationships/slideLayout" Target="../slideLayouts/slideLayout7.xml"/></Relationships>
</file>

<file path=ppt/slides/_rels/slide2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7.png"/><Relationship Id="rId1" Type="http://schemas.openxmlformats.org/officeDocument/2006/relationships/slideLayout" Target="../slideLayouts/slideLayout7.xml"/></Relationships>
</file>

<file path=ppt/slides/_rels/slide2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8.png"/><Relationship Id="rId1" Type="http://schemas.openxmlformats.org/officeDocument/2006/relationships/slideLayout" Target="../slideLayouts/slideLayout7.xml"/></Relationships>
</file>

<file path=ppt/slides/_rels/slide2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9.png"/><Relationship Id="rId1" Type="http://schemas.openxmlformats.org/officeDocument/2006/relationships/slideLayout" Target="../slideLayouts/slideLayout7.xml"/></Relationships>
</file>

<file path=ppt/slides/_rels/slide2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1" descr="-000001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62" name="Picture 1" descr="-000639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3954" name="Picture 1" descr="-000247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4978" name="Picture 1" descr="-000248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02" name="Picture 1" descr="-000249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7026" name="Picture 1" descr="-000250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8050" name="Picture 1" descr="-000251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9074" name="Picture 1" descr="-000252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0098" name="Picture 1" descr="-000253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1122" name="Picture 1" descr="-000254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2146" name="Picture 1" descr="-000255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3170" name="Picture 1" descr="-000256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4194" name="Picture 1" descr="-000257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5218" name="Picture 1" descr="-000258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42" name="Picture 1" descr="-000259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7266" name="Picture 1" descr="-000260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8290" name="Picture 1" descr="-000261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9314" name="Picture 1" descr="-000262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0338" name="Picture 1" descr="-000263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1362" name="Picture 1" descr="-000264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2386" name="Picture 1" descr="-000265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3410" name="Picture 1" descr="-000266.png"/>
          <p:cNvPicPr>
            <a:picLocks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4434" name="Picture 1" descr="-000267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5458" name="Picture 1" descr="-000268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482" name="Picture 1" descr="-000269.png"/>
          <p:cNvPicPr>
            <a:picLocks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7506" name="Picture 1" descr="-000270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8530" name="Picture 1" descr="-000271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9554" name="Picture 1" descr="-000272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0578" name="Picture 1" descr="-000273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1602" name="Picture 1" descr="-000274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2626" name="Picture 1" descr="-000275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3650" name="Picture 1" descr="-000276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4674" name="Picture 1" descr="-000277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5698" name="Picture 1" descr="-000278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22" name="Picture 1" descr="-000279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7746" name="Picture 1" descr="-000280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8770" name="Picture 1" descr="-000281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9794" name="Picture 1" descr="-000282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0818" name="Picture 1" descr="-000283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1842" name="Picture 1" descr="-000284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2866" name="Picture 1" descr="-000285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3890" name="Picture 1" descr="-000286.png"/>
          <p:cNvPicPr>
            <a:picLocks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4914" name="Picture 1" descr="-000287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5938" name="Picture 1" descr="-000288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62" name="Picture 1" descr="-000289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7986" name="Picture 1" descr="-000290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9010" name="Picture 1" descr="-000291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0034" name="Picture 1" descr="-000292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1058" name="Picture 1" descr="-000293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2082" name="Picture 1" descr="-000294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3106" name="Picture 1" descr="-000295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4130" name="Picture 1" descr="-000296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5154" name="Picture 1" descr="-000297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6178" name="Picture 1" descr="-000298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02" name="Picture 1" descr="-000299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226" name="Picture 1" descr="-000300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9250" name="Picture 1" descr="-000301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0274" name="Picture 1" descr="-000302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1298" name="Picture 1" descr="-000303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2322" name="Picture 1" descr="-000304.png"/>
          <p:cNvPicPr>
            <a:picLocks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3346" name="Picture 1" descr="-000305.png"/>
          <p:cNvPicPr>
            <a:picLocks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4370" name="Picture 1" descr="-000306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5394" name="Picture 1" descr="-000307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6418" name="Picture 1" descr="-000308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42" name="Picture 1" descr="-000309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8466" name="Picture 1" descr="-000310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9490" name="Picture 1" descr="-000311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0514" name="Picture 1" descr="-000312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1538" name="Picture 1" descr="-000313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2562" name="Picture 1" descr="-000314.png"/>
          <p:cNvPicPr>
            <a:picLocks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3586" name="Picture 1" descr="-000315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4610" name="Picture 1" descr="-000316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5634" name="Picture 1" descr="-000317.png"/>
          <p:cNvPicPr>
            <a:picLocks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6658" name="Picture 1" descr="-000318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682" name="Picture 1" descr="-000319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8706" name="Picture 1" descr="-000320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9730" name="Picture 1" descr="-000321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0754" name="Picture 1" descr="-000322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1778" name="Picture 1" descr="-000323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2802" name="Picture 1" descr="-000324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3826" name="Picture 1" descr="-000325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4850" name="Picture 1" descr="-000326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5874" name="Picture 1" descr="-000327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6898" name="Picture 1" descr="-000328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22" name="Picture 1" descr="-000329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8946" name="Picture 1" descr="-000330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9970" name="Picture 1" descr="-000331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0994" name="Picture 1" descr="-000332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2018" name="Picture 1" descr="-000333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3042" name="Picture 1" descr="-000334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4066" name="Picture 1" descr="-000335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5090" name="Picture 1" descr="-000336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6114" name="Picture 1" descr="-000337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7138" name="Picture 1" descr="-000338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62" name="Picture 1" descr="-000339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9186" name="Picture 1" descr="-000340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0210" name="Picture 1" descr="-000341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1234" name="Picture 1" descr="-000342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2258" name="Picture 1" descr="-000343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3282" name="Picture 1" descr="-000344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4306" name="Picture 1" descr="-000345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5330" name="Picture 1" descr="-000346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6354" name="Picture 1" descr="-000347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7378" name="Picture 1" descr="-000348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02" name="Picture 1" descr="-000349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9426" name="Picture 1" descr="-000350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0450" name="Picture 1" descr="-000351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1474" name="Picture 1" descr="-000352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2498" name="Picture 1" descr="-000353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3522" name="Picture 1" descr="-000354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4546" name="Picture 1" descr="-000355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5570" name="Picture 1" descr="-000356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6594" name="Picture 1" descr="-000357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7618" name="Picture 1" descr="-000358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42" name="Picture 1" descr="-000359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9666" name="Picture 1" descr="-000360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0690" name="Picture 1" descr="-000361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1714" name="Picture 1" descr="-000362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2738" name="Picture 1" descr="-000363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3762" name="Picture 1" descr="-000364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4786" name="Picture 1" descr="-000365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5810" name="Picture 1" descr="-000366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6834" name="Picture 1" descr="-000367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7858" name="Picture 1" descr="-000368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882" name="Picture 1" descr="-000369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9906" name="Picture 1" descr="-000370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0930" name="Picture 1" descr="-000371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1954" name="Picture 1" descr="-000372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2978" name="Picture 1" descr="-000373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4002" name="Picture 1" descr="-000374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5026" name="Picture 1" descr="-000375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6050" name="Picture 1" descr="-000376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7074" name="Picture 1" descr="-000377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8098" name="Picture 1" descr="-000378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22" name="Picture 1" descr="-000379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0146" name="Picture 1" descr="-000380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1170" name="Picture 1" descr="-000381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2194" name="Picture 1" descr="-000382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3218" name="Picture 1" descr="-000383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4242" name="Picture 1" descr="-000384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5266" name="Picture 1" descr="-000385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6290" name="Picture 1" descr="-000386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7314" name="Picture 1" descr="-000387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8338" name="Picture 1" descr="-000388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62" name="Picture 1" descr="-000389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0386" name="Picture 1" descr="-000390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1410" name="Picture 1" descr="-000391.png"/>
          <p:cNvPicPr>
            <a:picLocks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2434" name="Picture 1" descr="-000392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3458" name="Picture 1" descr="-000393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4482" name="Picture 1" descr="-000394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5506" name="Picture 1" descr="-000395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6530" name="Picture 1" descr="-000396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7554" name="Picture 1" descr="-000397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8578" name="Picture 1" descr="-000398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02" name="Picture 1" descr="-000399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626" name="Picture 1" descr="-000400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1650" name="Picture 1" descr="-000401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2674" name="Picture 1" descr="-000402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3698" name="Picture 1" descr="-000403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4722" name="Picture 1" descr="-000404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5746" name="Picture 1" descr="-000405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6770" name="Picture 1" descr="-000406.png"/>
          <p:cNvPicPr>
            <a:picLocks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7794" name="Picture 1" descr="-000407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8818" name="Picture 1" descr="-000408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42" name="Picture 1" descr="-000409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0866" name="Picture 1" descr="-000410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1890" name="Picture 1" descr="-000411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2914" name="Picture 1" descr="-000412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3938" name="Picture 1" descr="-000413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4962" name="Picture 1" descr="-000414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5986" name="Picture 1" descr="-000415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7010" name="Picture 1" descr="-000416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8034" name="Picture 1" descr="-000417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9058" name="Picture 1" descr="-000418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082" name="Picture 1" descr="-000419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1106" name="Picture 1" descr="-000420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2130" name="Picture 1" descr="-000421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3154" name="Picture 1" descr="-000422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4178" name="Picture 1" descr="-000423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5202" name="Picture 1" descr="-000424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6226" name="Picture 1" descr="-000425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7250" name="Picture 1" descr="-000426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8274" name="Picture 1" descr="-000427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9298" name="Picture 1" descr="-000428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22" name="Picture 1" descr="-000429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1346" name="Picture 1" descr="-000430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2370" name="Picture 1" descr="-000431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3394" name="Picture 1" descr="-000432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4418" name="Picture 1" descr="-000433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5442" name="Picture 1" descr="-000434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6466" name="Picture 1" descr="-000435.png"/>
          <p:cNvPicPr>
            <a:picLocks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7490" name="Picture 1" descr="-000436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8514" name="Picture 1" descr="-000437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9538" name="Picture 1" descr="-000438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62" name="Picture 1" descr="-000439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1586" name="Picture 1" descr="-000440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2610" name="Picture 1" descr="-000441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3634" name="Picture 1" descr="-000442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4658" name="Picture 1" descr="-000443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5682" name="Picture 1" descr="-000444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6706" name="Picture 1" descr="-000445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7730" name="Picture 1" descr="-000446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8754" name="Picture 1" descr="-000447.png"/>
          <p:cNvPicPr>
            <a:picLocks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9778" name="Picture 1" descr="-000448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02" name="Picture 1" descr="-000449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1826" name="Picture 1" descr="-000450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2850" name="Picture 1" descr="-000451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3874" name="Picture 1" descr="-000452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4898" name="Picture 1" descr="-000453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5922" name="Picture 1" descr="-000454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6946" name="Picture 1" descr="-000455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100</TotalTime>
  <Words>0</Words>
  <Application>Microsoft Office PowerPoint</Application>
  <PresentationFormat>On-screen Show (4:3)</PresentationFormat>
  <Paragraphs>0</Paragraphs>
  <Slides>211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211</vt:i4>
      </vt:variant>
    </vt:vector>
  </HeadingPairs>
  <TitlesOfParts>
    <vt:vector size="212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  <vt:lpstr>Slide 48</vt:lpstr>
      <vt:lpstr>Slide 49</vt:lpstr>
      <vt:lpstr>Slide 50</vt:lpstr>
      <vt:lpstr>Slide 51</vt:lpstr>
      <vt:lpstr>Slide 52</vt:lpstr>
      <vt:lpstr>Slide 53</vt:lpstr>
      <vt:lpstr>Slide 54</vt:lpstr>
      <vt:lpstr>Slide 55</vt:lpstr>
      <vt:lpstr>Slide 56</vt:lpstr>
      <vt:lpstr>Slide 57</vt:lpstr>
      <vt:lpstr>Slide 58</vt:lpstr>
      <vt:lpstr>Slide 59</vt:lpstr>
      <vt:lpstr>Slide 60</vt:lpstr>
      <vt:lpstr>Slide 61</vt:lpstr>
      <vt:lpstr>Slide 62</vt:lpstr>
      <vt:lpstr>Slide 63</vt:lpstr>
      <vt:lpstr>Slide 64</vt:lpstr>
      <vt:lpstr>Slide 65</vt:lpstr>
      <vt:lpstr>Slide 66</vt:lpstr>
      <vt:lpstr>Slide 67</vt:lpstr>
      <vt:lpstr>Slide 68</vt:lpstr>
      <vt:lpstr>Slide 69</vt:lpstr>
      <vt:lpstr>Slide 70</vt:lpstr>
      <vt:lpstr>Slide 71</vt:lpstr>
      <vt:lpstr>Slide 72</vt:lpstr>
      <vt:lpstr>Slide 73</vt:lpstr>
      <vt:lpstr>Slide 74</vt:lpstr>
      <vt:lpstr>Slide 75</vt:lpstr>
      <vt:lpstr>Slide 76</vt:lpstr>
      <vt:lpstr>Slide 77</vt:lpstr>
      <vt:lpstr>Slide 78</vt:lpstr>
      <vt:lpstr>Slide 79</vt:lpstr>
      <vt:lpstr>Slide 80</vt:lpstr>
      <vt:lpstr>Slide 81</vt:lpstr>
      <vt:lpstr>Slide 82</vt:lpstr>
      <vt:lpstr>Slide 83</vt:lpstr>
      <vt:lpstr>Slide 84</vt:lpstr>
      <vt:lpstr>Slide 85</vt:lpstr>
      <vt:lpstr>Slide 86</vt:lpstr>
      <vt:lpstr>Slide 87</vt:lpstr>
      <vt:lpstr>Slide 88</vt:lpstr>
      <vt:lpstr>Slide 89</vt:lpstr>
      <vt:lpstr>Slide 90</vt:lpstr>
      <vt:lpstr>Slide 91</vt:lpstr>
      <vt:lpstr>Slide 92</vt:lpstr>
      <vt:lpstr>Slide 93</vt:lpstr>
      <vt:lpstr>Slide 94</vt:lpstr>
      <vt:lpstr>Slide 95</vt:lpstr>
      <vt:lpstr>Slide 96</vt:lpstr>
      <vt:lpstr>Slide 97</vt:lpstr>
      <vt:lpstr>Slide 98</vt:lpstr>
      <vt:lpstr>Slide 99</vt:lpstr>
      <vt:lpstr>Slide 100</vt:lpstr>
      <vt:lpstr>Slide 101</vt:lpstr>
      <vt:lpstr>Slide 102</vt:lpstr>
      <vt:lpstr>Slide 103</vt:lpstr>
      <vt:lpstr>Slide 104</vt:lpstr>
      <vt:lpstr>Slide 105</vt:lpstr>
      <vt:lpstr>Slide 106</vt:lpstr>
      <vt:lpstr>Slide 107</vt:lpstr>
      <vt:lpstr>Slide 108</vt:lpstr>
      <vt:lpstr>Slide 109</vt:lpstr>
      <vt:lpstr>Slide 110</vt:lpstr>
      <vt:lpstr>Slide 111</vt:lpstr>
      <vt:lpstr>Slide 112</vt:lpstr>
      <vt:lpstr>Slide 113</vt:lpstr>
      <vt:lpstr>Slide 114</vt:lpstr>
      <vt:lpstr>Slide 115</vt:lpstr>
      <vt:lpstr>Slide 116</vt:lpstr>
      <vt:lpstr>Slide 117</vt:lpstr>
      <vt:lpstr>Slide 118</vt:lpstr>
      <vt:lpstr>Slide 119</vt:lpstr>
      <vt:lpstr>Slide 120</vt:lpstr>
      <vt:lpstr>Slide 121</vt:lpstr>
      <vt:lpstr>Slide 122</vt:lpstr>
      <vt:lpstr>Slide 123</vt:lpstr>
      <vt:lpstr>Slide 124</vt:lpstr>
      <vt:lpstr>Slide 125</vt:lpstr>
      <vt:lpstr>Slide 126</vt:lpstr>
      <vt:lpstr>Slide 127</vt:lpstr>
      <vt:lpstr>Slide 128</vt:lpstr>
      <vt:lpstr>Slide 129</vt:lpstr>
      <vt:lpstr>Slide 130</vt:lpstr>
      <vt:lpstr>Slide 131</vt:lpstr>
      <vt:lpstr>Slide 132</vt:lpstr>
      <vt:lpstr>Slide 133</vt:lpstr>
      <vt:lpstr>Slide 134</vt:lpstr>
      <vt:lpstr>Slide 135</vt:lpstr>
      <vt:lpstr>Slide 136</vt:lpstr>
      <vt:lpstr>Slide 137</vt:lpstr>
      <vt:lpstr>Slide 138</vt:lpstr>
      <vt:lpstr>Slide 139</vt:lpstr>
      <vt:lpstr>Slide 140</vt:lpstr>
      <vt:lpstr>Slide 141</vt:lpstr>
      <vt:lpstr>Slide 142</vt:lpstr>
      <vt:lpstr>Slide 143</vt:lpstr>
      <vt:lpstr>Slide 144</vt:lpstr>
      <vt:lpstr>Slide 145</vt:lpstr>
      <vt:lpstr>Slide 146</vt:lpstr>
      <vt:lpstr>Slide 147</vt:lpstr>
      <vt:lpstr>Slide 148</vt:lpstr>
      <vt:lpstr>Slide 149</vt:lpstr>
      <vt:lpstr>Slide 150</vt:lpstr>
      <vt:lpstr>Slide 151</vt:lpstr>
      <vt:lpstr>Slide 152</vt:lpstr>
      <vt:lpstr>Slide 153</vt:lpstr>
      <vt:lpstr>Slide 154</vt:lpstr>
      <vt:lpstr>Slide 155</vt:lpstr>
      <vt:lpstr>Slide 156</vt:lpstr>
      <vt:lpstr>Slide 157</vt:lpstr>
      <vt:lpstr>Slide 158</vt:lpstr>
      <vt:lpstr>Slide 159</vt:lpstr>
      <vt:lpstr>Slide 160</vt:lpstr>
      <vt:lpstr>Slide 161</vt:lpstr>
      <vt:lpstr>Slide 162</vt:lpstr>
      <vt:lpstr>Slide 163</vt:lpstr>
      <vt:lpstr>Slide 164</vt:lpstr>
      <vt:lpstr>Slide 165</vt:lpstr>
      <vt:lpstr>Slide 166</vt:lpstr>
      <vt:lpstr>Slide 167</vt:lpstr>
      <vt:lpstr>Slide 168</vt:lpstr>
      <vt:lpstr>Slide 169</vt:lpstr>
      <vt:lpstr>Slide 170</vt:lpstr>
      <vt:lpstr>Slide 171</vt:lpstr>
      <vt:lpstr>Slide 172</vt:lpstr>
      <vt:lpstr>Slide 173</vt:lpstr>
      <vt:lpstr>Slide 174</vt:lpstr>
      <vt:lpstr>Slide 175</vt:lpstr>
      <vt:lpstr>Slide 176</vt:lpstr>
      <vt:lpstr>Slide 177</vt:lpstr>
      <vt:lpstr>Slide 178</vt:lpstr>
      <vt:lpstr>Slide 179</vt:lpstr>
      <vt:lpstr>Slide 180</vt:lpstr>
      <vt:lpstr>Slide 181</vt:lpstr>
      <vt:lpstr>Slide 182</vt:lpstr>
      <vt:lpstr>Slide 183</vt:lpstr>
      <vt:lpstr>Slide 184</vt:lpstr>
      <vt:lpstr>Slide 185</vt:lpstr>
      <vt:lpstr>Slide 186</vt:lpstr>
      <vt:lpstr>Slide 187</vt:lpstr>
      <vt:lpstr>Slide 188</vt:lpstr>
      <vt:lpstr>Slide 189</vt:lpstr>
      <vt:lpstr>Slide 190</vt:lpstr>
      <vt:lpstr>Slide 191</vt:lpstr>
      <vt:lpstr>Slide 192</vt:lpstr>
      <vt:lpstr>Slide 193</vt:lpstr>
      <vt:lpstr>Slide 194</vt:lpstr>
      <vt:lpstr>Slide 195</vt:lpstr>
      <vt:lpstr>Slide 196</vt:lpstr>
      <vt:lpstr>Slide 197</vt:lpstr>
      <vt:lpstr>Slide 198</vt:lpstr>
      <vt:lpstr>Slide 199</vt:lpstr>
      <vt:lpstr>Slide 200</vt:lpstr>
      <vt:lpstr>Slide 201</vt:lpstr>
      <vt:lpstr>Slide 202</vt:lpstr>
      <vt:lpstr>Slide 203</vt:lpstr>
      <vt:lpstr>Slide 204</vt:lpstr>
      <vt:lpstr>Slide 205</vt:lpstr>
      <vt:lpstr>Slide 206</vt:lpstr>
      <vt:lpstr>Slide 207</vt:lpstr>
      <vt:lpstr>Slide 208</vt:lpstr>
      <vt:lpstr>Slide 209</vt:lpstr>
      <vt:lpstr>Slide 210</vt:lpstr>
      <vt:lpstr>Slide 211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Administrator</dc:creator>
  <cp:lastModifiedBy>Administrator</cp:lastModifiedBy>
  <cp:revision>8</cp:revision>
  <dcterms:created xsi:type="dcterms:W3CDTF">2013-12-28T09:38:22Z</dcterms:created>
  <dcterms:modified xsi:type="dcterms:W3CDTF">2013-12-28T11:19:41Z</dcterms:modified>
</cp:coreProperties>
</file>