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slides/slide191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s/slide2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s/slide216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23.xml" ContentType="application/vnd.openxmlformats-officedocument.presentationml.slide+xml"/>
  <Override PartName="/ppt/slides/slide241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4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0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  <p:sldId id="421" r:id="rId167"/>
    <p:sldId id="422" r:id="rId168"/>
    <p:sldId id="423" r:id="rId169"/>
    <p:sldId id="424" r:id="rId170"/>
    <p:sldId id="425" r:id="rId171"/>
    <p:sldId id="426" r:id="rId172"/>
    <p:sldId id="427" r:id="rId173"/>
    <p:sldId id="428" r:id="rId174"/>
    <p:sldId id="429" r:id="rId175"/>
    <p:sldId id="430" r:id="rId176"/>
    <p:sldId id="431" r:id="rId177"/>
    <p:sldId id="432" r:id="rId178"/>
    <p:sldId id="433" r:id="rId179"/>
    <p:sldId id="434" r:id="rId180"/>
    <p:sldId id="435" r:id="rId181"/>
    <p:sldId id="436" r:id="rId182"/>
    <p:sldId id="437" r:id="rId183"/>
    <p:sldId id="438" r:id="rId184"/>
    <p:sldId id="439" r:id="rId185"/>
    <p:sldId id="440" r:id="rId186"/>
    <p:sldId id="441" r:id="rId187"/>
    <p:sldId id="442" r:id="rId188"/>
    <p:sldId id="443" r:id="rId189"/>
    <p:sldId id="444" r:id="rId190"/>
    <p:sldId id="445" r:id="rId191"/>
    <p:sldId id="446" r:id="rId192"/>
    <p:sldId id="447" r:id="rId193"/>
    <p:sldId id="448" r:id="rId194"/>
    <p:sldId id="449" r:id="rId195"/>
    <p:sldId id="450" r:id="rId196"/>
    <p:sldId id="451" r:id="rId197"/>
    <p:sldId id="452" r:id="rId198"/>
    <p:sldId id="453" r:id="rId199"/>
    <p:sldId id="454" r:id="rId200"/>
    <p:sldId id="455" r:id="rId201"/>
    <p:sldId id="456" r:id="rId202"/>
    <p:sldId id="457" r:id="rId203"/>
    <p:sldId id="458" r:id="rId204"/>
    <p:sldId id="459" r:id="rId205"/>
    <p:sldId id="460" r:id="rId206"/>
    <p:sldId id="461" r:id="rId207"/>
    <p:sldId id="462" r:id="rId208"/>
    <p:sldId id="463" r:id="rId209"/>
    <p:sldId id="464" r:id="rId210"/>
    <p:sldId id="465" r:id="rId211"/>
    <p:sldId id="466" r:id="rId212"/>
    <p:sldId id="467" r:id="rId213"/>
    <p:sldId id="468" r:id="rId214"/>
    <p:sldId id="469" r:id="rId215"/>
    <p:sldId id="470" r:id="rId216"/>
    <p:sldId id="471" r:id="rId217"/>
    <p:sldId id="472" r:id="rId218"/>
    <p:sldId id="473" r:id="rId219"/>
    <p:sldId id="474" r:id="rId220"/>
    <p:sldId id="475" r:id="rId221"/>
    <p:sldId id="476" r:id="rId222"/>
    <p:sldId id="477" r:id="rId223"/>
    <p:sldId id="478" r:id="rId224"/>
    <p:sldId id="479" r:id="rId225"/>
    <p:sldId id="480" r:id="rId226"/>
    <p:sldId id="481" r:id="rId227"/>
    <p:sldId id="482" r:id="rId228"/>
    <p:sldId id="483" r:id="rId229"/>
    <p:sldId id="484" r:id="rId230"/>
    <p:sldId id="485" r:id="rId231"/>
    <p:sldId id="486" r:id="rId232"/>
    <p:sldId id="487" r:id="rId233"/>
    <p:sldId id="488" r:id="rId234"/>
    <p:sldId id="489" r:id="rId235"/>
    <p:sldId id="490" r:id="rId236"/>
    <p:sldId id="491" r:id="rId237"/>
    <p:sldId id="492" r:id="rId238"/>
    <p:sldId id="493" r:id="rId239"/>
    <p:sldId id="494" r:id="rId240"/>
    <p:sldId id="495" r:id="rId241"/>
    <p:sldId id="496" r:id="rId242"/>
    <p:sldId id="497" r:id="rId243"/>
    <p:sldId id="498" r:id="rId244"/>
    <p:sldId id="499" r:id="rId245"/>
    <p:sldId id="500" r:id="rId246"/>
    <p:sldId id="501" r:id="rId247"/>
    <p:sldId id="502" r:id="rId248"/>
    <p:sldId id="503" r:id="rId249"/>
    <p:sldId id="504" r:id="rId250"/>
  </p:sldIdLst>
  <p:sldSz cx="9144000" cy="6858000" type="screen4x3"/>
  <p:notesSz cx="6858000" cy="9144000"/>
  <p:defaultTextStyle>
    <a:defPPr>
      <a:defRPr lang="en-US"/>
    </a:defPPr>
    <a:lvl1pPr marL="0" algn="l" defTabSz="9143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0" algn="l" defTabSz="9143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2" algn="l" defTabSz="9143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2" algn="l" defTabSz="9143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3" algn="l" defTabSz="9143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4" algn="l" defTabSz="9143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4" algn="l" defTabSz="9143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6" algn="l" defTabSz="9143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6" algn="l" defTabSz="91434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slide" Target="slides/slide181.xml"/><Relationship Id="rId187" Type="http://schemas.openxmlformats.org/officeDocument/2006/relationships/slide" Target="slides/slide186.xml"/><Relationship Id="rId217" Type="http://schemas.openxmlformats.org/officeDocument/2006/relationships/slide" Target="slides/slide2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38" Type="http://schemas.openxmlformats.org/officeDocument/2006/relationships/slide" Target="slides/slide237.xml"/><Relationship Id="rId254" Type="http://schemas.openxmlformats.org/officeDocument/2006/relationships/tableStyles" Target="tableStyles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presProps" Target="pres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viewProps" Target="viewProps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theme" Target="theme/theme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4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0" indent="0">
              <a:buNone/>
              <a:defRPr sz="2000" b="1"/>
            </a:lvl2pPr>
            <a:lvl3pPr marL="914342" indent="0">
              <a:buNone/>
              <a:defRPr sz="1800" b="1"/>
            </a:lvl3pPr>
            <a:lvl4pPr marL="1371512" indent="0">
              <a:buNone/>
              <a:defRPr sz="1600" b="1"/>
            </a:lvl4pPr>
            <a:lvl5pPr marL="1828683" indent="0">
              <a:buNone/>
              <a:defRPr sz="1600" b="1"/>
            </a:lvl5pPr>
            <a:lvl6pPr marL="2285854" indent="0">
              <a:buNone/>
              <a:defRPr sz="1600" b="1"/>
            </a:lvl6pPr>
            <a:lvl7pPr marL="2743024" indent="0">
              <a:buNone/>
              <a:defRPr sz="1600" b="1"/>
            </a:lvl7pPr>
            <a:lvl8pPr marL="3200196" indent="0">
              <a:buNone/>
              <a:defRPr sz="1600" b="1"/>
            </a:lvl8pPr>
            <a:lvl9pPr marL="365736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0" indent="0">
              <a:buNone/>
              <a:defRPr sz="2000" b="1"/>
            </a:lvl2pPr>
            <a:lvl3pPr marL="914342" indent="0">
              <a:buNone/>
              <a:defRPr sz="1800" b="1"/>
            </a:lvl3pPr>
            <a:lvl4pPr marL="1371512" indent="0">
              <a:buNone/>
              <a:defRPr sz="1600" b="1"/>
            </a:lvl4pPr>
            <a:lvl5pPr marL="1828683" indent="0">
              <a:buNone/>
              <a:defRPr sz="1600" b="1"/>
            </a:lvl5pPr>
            <a:lvl6pPr marL="2285854" indent="0">
              <a:buNone/>
              <a:defRPr sz="1600" b="1"/>
            </a:lvl6pPr>
            <a:lvl7pPr marL="2743024" indent="0">
              <a:buNone/>
              <a:defRPr sz="1600" b="1"/>
            </a:lvl7pPr>
            <a:lvl8pPr marL="3200196" indent="0">
              <a:buNone/>
              <a:defRPr sz="1600" b="1"/>
            </a:lvl8pPr>
            <a:lvl9pPr marL="365736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0" indent="0">
              <a:buNone/>
              <a:defRPr sz="1200"/>
            </a:lvl2pPr>
            <a:lvl3pPr marL="914342" indent="0">
              <a:buNone/>
              <a:defRPr sz="1000"/>
            </a:lvl3pPr>
            <a:lvl4pPr marL="1371512" indent="0">
              <a:buNone/>
              <a:defRPr sz="900"/>
            </a:lvl4pPr>
            <a:lvl5pPr marL="1828683" indent="0">
              <a:buNone/>
              <a:defRPr sz="900"/>
            </a:lvl5pPr>
            <a:lvl6pPr marL="2285854" indent="0">
              <a:buNone/>
              <a:defRPr sz="900"/>
            </a:lvl6pPr>
            <a:lvl7pPr marL="2743024" indent="0">
              <a:buNone/>
              <a:defRPr sz="900"/>
            </a:lvl7pPr>
            <a:lvl8pPr marL="3200196" indent="0">
              <a:buNone/>
              <a:defRPr sz="900"/>
            </a:lvl8pPr>
            <a:lvl9pPr marL="365736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0" indent="0">
              <a:buNone/>
              <a:defRPr sz="2800"/>
            </a:lvl2pPr>
            <a:lvl3pPr marL="914342" indent="0">
              <a:buNone/>
              <a:defRPr sz="2400"/>
            </a:lvl3pPr>
            <a:lvl4pPr marL="1371512" indent="0">
              <a:buNone/>
              <a:defRPr sz="2000"/>
            </a:lvl4pPr>
            <a:lvl5pPr marL="1828683" indent="0">
              <a:buNone/>
              <a:defRPr sz="2000"/>
            </a:lvl5pPr>
            <a:lvl6pPr marL="2285854" indent="0">
              <a:buNone/>
              <a:defRPr sz="2000"/>
            </a:lvl6pPr>
            <a:lvl7pPr marL="2743024" indent="0">
              <a:buNone/>
              <a:defRPr sz="2000"/>
            </a:lvl7pPr>
            <a:lvl8pPr marL="3200196" indent="0">
              <a:buNone/>
              <a:defRPr sz="2000"/>
            </a:lvl8pPr>
            <a:lvl9pPr marL="3657366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0" indent="0">
              <a:buNone/>
              <a:defRPr sz="1200"/>
            </a:lvl2pPr>
            <a:lvl3pPr marL="914342" indent="0">
              <a:buNone/>
              <a:defRPr sz="1000"/>
            </a:lvl3pPr>
            <a:lvl4pPr marL="1371512" indent="0">
              <a:buNone/>
              <a:defRPr sz="900"/>
            </a:lvl4pPr>
            <a:lvl5pPr marL="1828683" indent="0">
              <a:buNone/>
              <a:defRPr sz="900"/>
            </a:lvl5pPr>
            <a:lvl6pPr marL="2285854" indent="0">
              <a:buNone/>
              <a:defRPr sz="900"/>
            </a:lvl6pPr>
            <a:lvl7pPr marL="2743024" indent="0">
              <a:buNone/>
              <a:defRPr sz="900"/>
            </a:lvl7pPr>
            <a:lvl8pPr marL="3200196" indent="0">
              <a:buNone/>
              <a:defRPr sz="900"/>
            </a:lvl8pPr>
            <a:lvl9pPr marL="365736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381001"/>
            <a:ext cx="2857500" cy="812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1" y="381001"/>
            <a:ext cx="8420100" cy="812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4" tIns="45717" rIns="91434" bIns="45717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CDB05-89AF-472D-9F28-CE4B64AD7426}" type="datetimeFigureOut">
              <a:rPr lang="en-US" smtClean="0"/>
              <a:t>12/7/2013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9E723-A79E-4EC7-8D7C-BFF9EE2FE4E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4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8" indent="-342878" algn="l" defTabSz="91434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02" indent="-285732" algn="l" defTabSz="91434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7" indent="-228586" algn="l" defTabSz="91434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98" indent="-228586" algn="l" defTabSz="91434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68" indent="-228586" algn="l" defTabSz="91434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6" algn="l" defTabSz="9143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6" algn="l" defTabSz="9143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0" indent="-228586" algn="l" defTabSz="9143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2" indent="-228586" algn="l" defTabSz="9143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0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2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6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290" name="Picture 1" descr="-0006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38" name="Picture 1" descr="-00038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62" name="Picture 1" descr="-000389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386" name="Picture 1" descr="-000390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0" name="Picture 1" descr="-000391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434" name="Picture 1" descr="-0003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58" name="Picture 1" descr="-0003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2" name="Picture 1" descr="-0003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06" name="Picture 1" descr="-0003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0" name="Picture 1" descr="-0003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554" name="Picture 1" descr="-0003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1" descr="-0003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02" name="Picture 1" descr="-0003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6" name="Picture 1" descr="-0004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0" name="Picture 1" descr="-0004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674" name="Picture 1" descr="-0004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98" name="Picture 1" descr="-0004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722" name="Picture 1" descr="-0004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6" name="Picture 1" descr="-0004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70" name="Picture 1" descr="-0004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794" name="Picture 1" descr="-0004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818" name="Picture 1" descr="-0004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1" descr="-0004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1" descr="-000410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1" descr="-0004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914" name="Picture 1" descr="-0004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938" name="Picture 1" descr="-0004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2" name="Picture 1" descr="-0004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86" name="Picture 1" descr="-0004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010" name="Picture 1" descr="-0004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034" name="Picture 1" descr="-0004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058" name="Picture 1" descr="-0004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82" name="Picture 1" descr="-0004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106" name="Picture 1" descr="-0004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130" name="Picture 1" descr="-0004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4" name="Picture 1" descr="-0004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Picture 1" descr="-0004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02" name="Picture 1" descr="-0004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26" name="Picture 1" descr="-0004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0" name="Picture 1" descr="-000426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4" name="Picture 1" descr="-0004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8" name="Picture 1" descr="-0004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2" name="Picture 1" descr="-0004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46" name="Picture 1" descr="-0004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0" name="Picture 1" descr="-000431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4" name="Picture 1" descr="-0004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418" name="Picture 1" descr="-0004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2" name="Picture 1" descr="-0004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1" descr="-0004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490" name="Picture 1" descr="-0004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1" descr="-0004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38" name="Picture 1" descr="-0004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62" name="Picture 1" descr="-0004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586" name="Picture 1" descr="-0004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0" name="Picture 1" descr="-0004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4" name="Picture 1" descr="-0004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8" name="Picture 1" descr="-0004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682" name="Picture 1" descr="-0004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706" name="Picture 1" descr="-0004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0" name="Picture 1" descr="-0004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754" name="Picture 1" descr="-0004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778" name="Picture 1" descr="-00044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02" name="Picture 1" descr="-0004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826" name="Picture 1" descr="-0004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850" name="Picture 1" descr="-0004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874" name="Picture 1" descr="-0004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898" name="Picture 1" descr="-0004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922" name="Picture 1" descr="-0004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946" name="Picture 1" descr="-0004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970" name="Picture 1" descr="-0004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994" name="Picture 1" descr="-000457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018" name="Picture 1" descr="-0004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42" name="Picture 1" descr="-0004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066" name="Picture 1" descr="-0004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1" descr="-0004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4" name="Picture 1" descr="-0004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1" descr="-0004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1" descr="-0004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186" name="Picture 1" descr="-0004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1" descr="-0004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234" name="Picture 1" descr="-000467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258" name="Picture 1" descr="-0004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82" name="Picture 1" descr="-0004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306" name="Picture 1" descr="-0004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330" name="Picture 1" descr="-0004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354" name="Picture 1" descr="-0004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378" name="Picture 1" descr="-0004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402" name="Picture 1" descr="-0004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426" name="Picture 1" descr="-000475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450" name="Picture 1" descr="-0004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474" name="Picture 1" descr="-0004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498" name="Picture 1" descr="-0004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22" name="Picture 1" descr="-0004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546" name="Picture 1" descr="-000480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570" name="Picture 1" descr="-0004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594" name="Picture 1" descr="-0004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618" name="Picture 1" descr="-0004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642" name="Picture 1" descr="-00048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666" name="Picture 1" descr="-0004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690" name="Picture 1" descr="-0004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714" name="Picture 1" descr="-0004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738" name="Picture 1" descr="-0004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62" name="Picture 1" descr="-0004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786" name="Picture 1" descr="-0004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810" name="Picture 1" descr="-0004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834" name="Picture 1" descr="-0004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858" name="Picture 1" descr="-0004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882" name="Picture 1" descr="-00049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906" name="Picture 1" descr="-0004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930" name="Picture 1" descr="-0004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954" name="Picture 1" descr="-0004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978" name="Picture 1" descr="-0004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02" name="Picture 1" descr="-0004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26" name="Picture 1" descr="-000500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050" name="Picture 1" descr="-0005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074" name="Picture 1" descr="-0005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098" name="Picture 1" descr="-0005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122" name="Picture 1" descr="-0005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146" name="Picture 1" descr="-0005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170" name="Picture 1" descr="-0005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4" name="Picture 1" descr="-0005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18" name="Picture 1" descr="-0005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1" descr="-0005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266" name="Picture 1" descr="-0005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290" name="Picture 1" descr="-0005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314" name="Picture 1" descr="-0005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338" name="Picture 1" descr="-0005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362" name="Picture 1" descr="-0005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386" name="Picture 1" descr="-0005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410" name="Picture 1" descr="-0005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4" name="Picture 1" descr="-0005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458" name="Picture 1" descr="-00051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82" name="Picture 1" descr="-0005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506" name="Picture 1" descr="-0005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530" name="Picture 1" descr="-0005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554" name="Picture 1" descr="-0005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578" name="Picture 1" descr="-0005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602" name="Picture 1" descr="-0005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626" name="Picture 1" descr="-0005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650" name="Picture 1" descr="-0005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674" name="Picture 1" descr="-0005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698" name="Picture 1" descr="-0005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22" name="Picture 1" descr="-0005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746" name="Picture 1" descr="-0005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770" name="Picture 1" descr="-0005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794" name="Picture 1" descr="-000532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818" name="Picture 1" descr="-0005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842" name="Picture 1" descr="-0005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866" name="Picture 1" descr="-0005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890" name="Picture 1" descr="-0005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914" name="Picture 1" descr="-000537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938" name="Picture 1" descr="-0005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62" name="Picture 1" descr="-0005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986" name="Picture 1" descr="-0005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010" name="Picture 1" descr="-0005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034" name="Picture 1" descr="-0005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058" name="Picture 1" descr="-0005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082" name="Picture 1" descr="-0005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106" name="Picture 1" descr="-000545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130" name="Picture 1" descr="-0005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154" name="Picture 1" descr="-0005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1" descr="-0005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2" name="Picture 1" descr="-0005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1" descr="-0005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250" name="Picture 1" descr="-0005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274" name="Picture 1" descr="-0005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298" name="Picture 1" descr="-0005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322" name="Picture 1" descr="-0005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346" name="Picture 1" descr="-0005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370" name="Picture 1" descr="-0005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394" name="Picture 1" descr="-0005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418" name="Picture 1" descr="-0005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42" name="Picture 1" descr="-0005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466" name="Picture 1" descr="-0005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490" name="Picture 1" descr="-0005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514" name="Picture 1" descr="-0005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538" name="Picture 1" descr="-0005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562" name="Picture 1" descr="-0005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586" name="Picture 1" descr="-0005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610" name="Picture 1" descr="-0005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634" name="Picture 1" descr="-0005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658" name="Picture 1" descr="-0005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82" name="Picture 1" descr="-0005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706" name="Picture 1" descr="-0005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730" name="Picture 1" descr="-0005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754" name="Picture 1" descr="-0005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778" name="Picture 1" descr="-0005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802" name="Picture 1" descr="-0005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826" name="Picture 1" descr="-0005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850" name="Picture 1" descr="-0005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874" name="Picture 1" descr="-0005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898" name="Picture 1" descr="-0005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22" name="Picture 1" descr="-0005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946" name="Picture 1" descr="-0005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970" name="Picture 1" descr="-0005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994" name="Picture 1" descr="-0005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018" name="Picture 1" descr="-0005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042" name="Picture 1" descr="-0005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066" name="Picture 1" descr="-0005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090" name="Picture 1" descr="-0005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114" name="Picture 1" descr="-0005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138" name="Picture 1" descr="-0005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62" name="Picture 1" descr="-0005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186" name="Picture 1" descr="-0005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210" name="Picture 1" descr="-0005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234" name="Picture 1" descr="-0005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258" name="Picture 1" descr="-0005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282" name="Picture 1" descr="-0005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306" name="Picture 1" descr="-0005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330" name="Picture 1" descr="-0005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354" name="Picture 1" descr="-0005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378" name="Picture 1" descr="-0005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02" name="Picture 1" descr="-0005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26" name="Picture 1" descr="-0006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450" name="Picture 1" descr="-0006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474" name="Picture 1" descr="-0006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498" name="Picture 1" descr="-0006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522" name="Picture 1" descr="-0006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546" name="Picture 1" descr="-0006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570" name="Picture 1" descr="-0006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594" name="Picture 1" descr="-0006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618" name="Picture 1" descr="-0006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42" name="Picture 1" descr="-0006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666" name="Picture 1" descr="-0006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690" name="Picture 1" descr="-0006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714" name="Picture 1" descr="-0006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738" name="Picture 1" descr="-0006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762" name="Picture 1" descr="-0006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786" name="Picture 1" descr="-0006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810" name="Picture 1" descr="-0006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834" name="Picture 1" descr="-0006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858" name="Picture 1" descr="-0006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82" name="Picture 1" descr="-0006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906" name="Picture 1" descr="-0006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930" name="Picture 1" descr="-0006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954" name="Picture 1" descr="-0006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8" name="Picture 1" descr="-0006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002" name="Picture 1" descr="-0006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026" name="Picture 1" descr="-0006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050" name="Picture 1" descr="-0006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074" name="Picture 1" descr="-0006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098" name="Picture 1" descr="-0006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22" name="Picture 1" descr="-0006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146" name="Picture 1" descr="-0006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170" name="Picture 1" descr="-0006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194" name="Picture 1" descr="-0006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218" name="Picture 1" descr="-0006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242" name="Picture 1" descr="-0006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266" name="Picture 1" descr="-0006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0</Words>
  <Application>Microsoft Office PowerPoint</Application>
  <PresentationFormat>On-screen Show (4:3)</PresentationFormat>
  <Paragraphs>0</Paragraphs>
  <Slides>249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249</vt:i4>
      </vt:variant>
    </vt:vector>
  </HeadingPairs>
  <TitlesOfParts>
    <vt:vector size="25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2013-12-07T06:46:26Z</dcterms:created>
  <dcterms:modified xsi:type="dcterms:W3CDTF">2013-12-07T08:06:36Z</dcterms:modified>
</cp:coreProperties>
</file>