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426.xml" ContentType="application/vnd.openxmlformats-officedocument.presentationml.slide+xml"/>
  <Override PartName="/ppt/slides/slide473.xml" ContentType="application/vnd.openxmlformats-officedocument.presentationml.slide+xml"/>
  <Override PartName="/ppt/slides/slide120.xml" ContentType="application/vnd.openxmlformats-officedocument.presentationml.slide+xml"/>
  <Override PartName="/ppt/slides/slide218.xml" ContentType="application/vnd.openxmlformats-officedocument.presentationml.slide+xml"/>
  <Override PartName="/ppt/slides/slide265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s/slide388.xml" ContentType="application/vnd.openxmlformats-officedocument.presentationml.slide+xml"/>
  <Override PartName="/ppt/slides/slide404.xml" ContentType="application/vnd.openxmlformats-officedocument.presentationml.slide+xml"/>
  <Override PartName="/ppt/slides/slide451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50.xml" ContentType="application/vnd.openxmlformats-officedocument.presentationml.slide+xml"/>
  <Override PartName="/ppt/slides/slide243.xml" ContentType="application/vnd.openxmlformats-officedocument.presentationml.slide+xml"/>
  <Override PartName="/ppt/slides/slide290.xml" ContentType="application/vnd.openxmlformats-officedocument.presentationml.slide+xml"/>
  <Override PartName="/ppt/slides/slide527.xml" ContentType="application/vnd.openxmlformats-officedocument.presentationml.slide+xml"/>
  <Override PartName="/ppt/slides/slide221.xml" ContentType="application/vnd.openxmlformats-officedocument.presentationml.slide+xml"/>
  <Override PartName="/ppt/slides/slide319.xml" ContentType="application/vnd.openxmlformats-officedocument.presentationml.slide+xml"/>
  <Override PartName="/ppt/slides/slide366.xml" ContentType="application/vnd.openxmlformats-officedocument.presentationml.slide+xml"/>
  <Override PartName="/ppt/slides/slide505.xml" ContentType="application/vnd.openxmlformats-officedocument.presentationml.slide+xml"/>
  <Override PartName="/ppt/slides/slide158.xml" ContentType="application/vnd.openxmlformats-officedocument.presentationml.slide+xml"/>
  <Override PartName="/ppt/slides/slide344.xml" ContentType="application/vnd.openxmlformats-officedocument.presentationml.slide+xml"/>
  <Override PartName="/ppt/slides/slide391.xml" ContentType="application/vnd.openxmlformats-officedocument.presentationml.slide+xml"/>
  <Override PartName="/ppt/slides/slide489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slides/slide467.xml" ContentType="application/vnd.openxmlformats-officedocument.presentationml.slide+xml"/>
  <Override PartName="/ppt/slides/slide530.xml" ContentType="application/vnd.openxmlformats-officedocument.presentationml.slide+xml"/>
  <Override PartName="/ppt/slides/slide88.xml" ContentType="application/vnd.openxmlformats-officedocument.presentationml.slide+xml"/>
  <Override PartName="/ppt/slides/slide259.xml" ContentType="application/vnd.openxmlformats-officedocument.presentationml.slide+xml"/>
  <Override PartName="/ppt/slides/slide322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14.xml" ContentType="application/vnd.openxmlformats-officedocument.presentationml.slide+xml"/>
  <Override PartName="/ppt/slides/slide161.xml" ContentType="application/vnd.openxmlformats-officedocument.presentationml.slide+xml"/>
  <Override PartName="/ppt/slides/slide300.xml" ContentType="application/vnd.openxmlformats-officedocument.presentationml.slide+xml"/>
  <Override PartName="/ppt/slides/slide445.xml" ContentType="application/vnd.openxmlformats-officedocument.presentationml.slide+xml"/>
  <Override PartName="/ppt/slides/slide492.xml" ContentType="application/vnd.openxmlformats-officedocument.presentationml.slide+xml"/>
  <Default Extension="png" ContentType="image/png"/>
  <Override PartName="/ppt/slides/slide237.xml" ContentType="application/vnd.openxmlformats-officedocument.presentationml.slide+xml"/>
  <Override PartName="/ppt/slides/slide284.xml" ContentType="application/vnd.openxmlformats-officedocument.presentationml.slide+xml"/>
  <Override PartName="/ppt/slides/slide423.xml" ContentType="application/vnd.openxmlformats-officedocument.presentationml.slide+xml"/>
  <Override PartName="/ppt/slides/slide470.xml" ContentType="application/vnd.openxmlformats-officedocument.presentationml.slide+xml"/>
  <Override PartName="/ppt/slides/slide44.xml" ContentType="application/vnd.openxmlformats-officedocument.presentationml.slide+xml"/>
  <Override PartName="/ppt/slides/slide91.xml" ContentType="application/vnd.openxmlformats-officedocument.presentationml.slide+xml"/>
  <Override PartName="/ppt/slides/slide215.xml" ContentType="application/vnd.openxmlformats-officedocument.presentationml.slide+xml"/>
  <Override PartName="/ppt/slides/slide262.xml" ContentType="application/vnd.openxmlformats-officedocument.presentationml.slide+xml"/>
  <Override PartName="/ppt/slides/slide22.xml" ContentType="application/vnd.openxmlformats-officedocument.presentationml.slide+xml"/>
  <Override PartName="/ppt/slides/slide199.xml" ContentType="application/vnd.openxmlformats-officedocument.presentationml.slide+xml"/>
  <Override PartName="/ppt/slides/slide401.xml" ContentType="application/vnd.openxmlformats-officedocument.presentationml.slide+xml"/>
  <Override PartName="/ppt/slides/slide240.xml" ContentType="application/vnd.openxmlformats-officedocument.presentationml.slide+xml"/>
  <Override PartName="/ppt/slides/slide338.xml" ContentType="application/vnd.openxmlformats-officedocument.presentationml.slide+xml"/>
  <Override PartName="/ppt/slides/slide385.xml" ContentType="application/vnd.openxmlformats-officedocument.presentationml.slide+xml"/>
  <Override PartName="/ppt/slides/slide524.xml" ContentType="application/vnd.openxmlformats-officedocument.presentationml.slide+xml"/>
  <Override PartName="/ppt/slides/slide177.xml" ContentType="application/vnd.openxmlformats-officedocument.presentationml.slide+xml"/>
  <Override PartName="/ppt/slides/slide316.xml" ContentType="application/vnd.openxmlformats-officedocument.presentationml.slide+xml"/>
  <Override PartName="/ppt/slides/slide363.xml" ContentType="application/vnd.openxmlformats-officedocument.presentationml.slide+xml"/>
  <Override PartName="/ppt/slides/slide108.xml" ContentType="application/vnd.openxmlformats-officedocument.presentationml.slide+xml"/>
  <Override PartName="/ppt/slides/slide155.xml" ContentType="application/vnd.openxmlformats-officedocument.presentationml.slide+xml"/>
  <Override PartName="/ppt/slides/slide439.xml" ContentType="application/vnd.openxmlformats-officedocument.presentationml.slide+xml"/>
  <Override PartName="/ppt/slides/slide486.xml" ContentType="application/vnd.openxmlformats-officedocument.presentationml.slide+xml"/>
  <Override PartName="/ppt/slides/slide502.xml" ContentType="application/vnd.openxmlformats-officedocument.presentationml.slide+xml"/>
  <Override PartName="/ppt/slides/slide278.xml" ContentType="application/vnd.openxmlformats-officedocument.presentationml.slide+xml"/>
  <Override PartName="/ppt/slides/slide341.xml" ContentType="application/vnd.openxmlformats-officedocument.presentationml.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33.xml" ContentType="application/vnd.openxmlformats-officedocument.presentationml.slide+xml"/>
  <Override PartName="/ppt/slides/slide180.xml" ContentType="application/vnd.openxmlformats-officedocument.presentationml.slide+xml"/>
  <Override PartName="/ppt/slides/slide417.xml" ContentType="application/vnd.openxmlformats-officedocument.presentationml.slide+xml"/>
  <Override PartName="/ppt/slides/slide464.xml" ContentType="application/vnd.openxmlformats-officedocument.presentationml.slide+xml"/>
  <Override PartName="/ppt/slides/slide111.xml" ContentType="application/vnd.openxmlformats-officedocument.presentationml.slide+xml"/>
  <Override PartName="/ppt/slides/slide209.xml" ContentType="application/vnd.openxmlformats-officedocument.presentationml.slide+xml"/>
  <Override PartName="/ppt/slides/slide256.xml" ContentType="application/vnd.openxmlformats-officedocument.presentationml.slide+xml"/>
  <Override PartName="/ppt/slides/slide442.xml" ContentType="application/vnd.openxmlformats-officedocument.presentationml.slide+xml"/>
  <Override PartName="/ppt/slides/slide16.xml" ContentType="application/vnd.openxmlformats-officedocument.presentationml.slide+xml"/>
  <Override PartName="/ppt/slides/slide63.xml" ContentType="application/vnd.openxmlformats-officedocument.presentationml.slide+xml"/>
  <Override PartName="/ppt/slides/slide234.xml" ContentType="application/vnd.openxmlformats-officedocument.presentationml.slide+xml"/>
  <Override PartName="/ppt/slides/slide281.xml" ContentType="application/vnd.openxmlformats-officedocument.presentationml.slide+xml"/>
  <Override PartName="/ppt/slides/slide379.xml" ContentType="application/vnd.openxmlformats-officedocument.presentationml.slide+xml"/>
  <Override PartName="/ppt/slides/slide41.xml" ContentType="application/vnd.openxmlformats-officedocument.presentationml.slide+xml"/>
  <Override PartName="/ppt/slides/slide357.xml" ContentType="application/vnd.openxmlformats-officedocument.presentationml.slide+xml"/>
  <Override PartName="/ppt/slides/slide420.xml" ContentType="application/vnd.openxmlformats-officedocument.presentationml.slide+xml"/>
  <Override PartName="/ppt/slides/slide518.xml" ContentType="application/vnd.openxmlformats-officedocument.presentationml.slide+xml"/>
  <Override PartName="/ppt/slides/slide149.xml" ContentType="application/vnd.openxmlformats-officedocument.presentationml.slide+xml"/>
  <Override PartName="/ppt/slides/slide196.xml" ContentType="application/vnd.openxmlformats-officedocument.presentationml.slide+xml"/>
  <Override PartName="/ppt/slides/slide212.xml" ContentType="application/vnd.openxmlformats-officedocument.presentationml.slide+xml"/>
  <Override PartName="/ppt/slides/slide335.xml" ContentType="application/vnd.openxmlformats-officedocument.presentationml.slide+xml"/>
  <Override PartName="/ppt/slides/slide382.xml" ContentType="application/vnd.openxmlformats-officedocument.presentationml.slide+xml"/>
  <Override PartName="/ppt/slides/slide79.xml" ContentType="application/vnd.openxmlformats-officedocument.presentationml.slide+xml"/>
  <Override PartName="/ppt/slides/slide127.xml" ContentType="application/vnd.openxmlformats-officedocument.presentationml.slide+xml"/>
  <Override PartName="/ppt/slides/slide174.xml" ContentType="application/vnd.openxmlformats-officedocument.presentationml.slide+xml"/>
  <Override PartName="/ppt/slides/slide458.xml" ContentType="application/vnd.openxmlformats-officedocument.presentationml.slide+xml"/>
  <Override PartName="/ppt/slides/slide521.xml" ContentType="application/vnd.openxmlformats-officedocument.presentationml.slide+xml"/>
  <Override PartName="/ppt/slides/slide7.xml" ContentType="application/vnd.openxmlformats-officedocument.presentationml.slide+xml"/>
  <Override PartName="/ppt/slides/slide297.xml" ContentType="application/vnd.openxmlformats-officedocument.presentationml.slide+xml"/>
  <Override PartName="/ppt/slides/slide313.xml" ContentType="application/vnd.openxmlformats-officedocument.presentationml.slide+xml"/>
  <Override PartName="/ppt/slides/slide360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57.xml" ContentType="application/vnd.openxmlformats-officedocument.presentationml.slide+xml"/>
  <Override PartName="/ppt/slides/slide105.xml" ContentType="application/vnd.openxmlformats-officedocument.presentationml.slide+xml"/>
  <Override PartName="/ppt/slides/slide152.xml" ContentType="application/vnd.openxmlformats-officedocument.presentationml.slide+xml"/>
  <Override PartName="/ppt/slides/slide436.xml" ContentType="application/vnd.openxmlformats-officedocument.presentationml.slide+xml"/>
  <Override PartName="/ppt/slides/slide483.xml" ContentType="application/vnd.openxmlformats-officedocument.presentationml.slide+xml"/>
  <Override PartName="/ppt/slides/slide130.xml" ContentType="application/vnd.openxmlformats-officedocument.presentationml.slide+xml"/>
  <Override PartName="/ppt/slides/slide228.xml" ContentType="application/vnd.openxmlformats-officedocument.presentationml.slide+xml"/>
  <Override PartName="/ppt/slides/slide275.xml" ContentType="application/vnd.openxmlformats-officedocument.presentationml.slide+xml"/>
  <Override PartName="/ppt/slides/slide414.xml" ContentType="application/vnd.openxmlformats-officedocument.presentationml.slide+xml"/>
  <Override PartName="/ppt/slides/slide461.xml" ContentType="application/vnd.openxmlformats-officedocument.presentationml.slide+xml"/>
  <Override PartName="/ppt/slides/slide35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Override PartName="/ppt/slides/slide253.xml" ContentType="application/vnd.openxmlformats-officedocument.presentationml.slide+xml"/>
  <Override PartName="/ppt/slides/slide398.xml" ContentType="application/vnd.openxmlformats-officedocument.presentationml.slide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s/slide329.xml" ContentType="application/vnd.openxmlformats-officedocument.presentationml.slide+xml"/>
  <Override PartName="/ppt/slides/slide376.xml" ContentType="application/vnd.openxmlformats-officedocument.presentationml.slide+xml"/>
  <Override PartName="/ppt/slides/slide168.xml" ContentType="application/vnd.openxmlformats-officedocument.presentationml.slide+xml"/>
  <Override PartName="/ppt/slides/slide231.xml" ContentType="application/vnd.openxmlformats-officedocument.presentationml.slide+xml"/>
  <Override PartName="/ppt/slides/slide515.xml" ContentType="application/vnd.openxmlformats-officedocument.presentationml.slide+xml"/>
  <Override PartName="/ppt/slides/slide157.xml" ContentType="application/vnd.openxmlformats-officedocument.presentationml.slide+xml"/>
  <Override PartName="/ppt/slides/slide220.xml" ContentType="application/vnd.openxmlformats-officedocument.presentationml.slide+xml"/>
  <Override PartName="/ppt/slides/slide307.xml" ContentType="application/vnd.openxmlformats-officedocument.presentationml.slide+xml"/>
  <Override PartName="/ppt/slides/slide354.xml" ContentType="application/vnd.openxmlformats-officedocument.presentationml.slide+xml"/>
  <Override PartName="/ppt/slides/slide488.xml" ContentType="application/vnd.openxmlformats-officedocument.presentationml.slide+xml"/>
  <Override PartName="/ppt/slides/slide499.xml" ContentType="application/vnd.openxmlformats-officedocument.presentationml.slide+xml"/>
  <Override PartName="/ppt/slides/slide504.xml" ContentType="application/vnd.openxmlformats-officedocument.presentationml.slide+xml"/>
  <Override PartName="/ppt/slides/slide98.xml" ContentType="application/vnd.openxmlformats-officedocument.presentationml.slide+xml"/>
  <Override PartName="/ppt/slides/slide146.xml" ContentType="application/vnd.openxmlformats-officedocument.presentationml.slide+xml"/>
  <Override PartName="/ppt/slides/slide193.xml" ContentType="application/vnd.openxmlformats-officedocument.presentationml.slide+xml"/>
  <Override PartName="/ppt/slides/slide332.xml" ContentType="application/vnd.openxmlformats-officedocument.presentationml.slide+xml"/>
  <Override PartName="/ppt/slides/slide343.xml" ContentType="application/vnd.openxmlformats-officedocument.presentationml.slide+xml"/>
  <Override PartName="/ppt/slides/slide390.xml" ContentType="application/vnd.openxmlformats-officedocument.presentationml.slide+xml"/>
  <Override PartName="/ppt/slides/slide477.xml" ContentType="application/vnd.openxmlformats-officedocument.presentationml.slide+xml"/>
  <Override PartName="/ppt/slides/slide87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slides/slide269.xml" ContentType="application/vnd.openxmlformats-officedocument.presentationml.slide+xml"/>
  <Override PartName="/ppt/slides/slide321.xml" ContentType="application/vnd.openxmlformats-officedocument.presentationml.slide+xml"/>
  <Override PartName="/ppt/slides/slide419.xml" ContentType="application/vnd.openxmlformats-officedocument.presentationml.slide+xml"/>
  <Override PartName="/ppt/slides/slide466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258.xml" ContentType="application/vnd.openxmlformats-officedocument.presentationml.slide+xml"/>
  <Override PartName="/ppt/slides/slide310.xml" ContentType="application/vnd.openxmlformats-officedocument.presentationml.slide+xml"/>
  <Override PartName="/ppt/slides/slide408.xml" ContentType="application/vnd.openxmlformats-officedocument.presentationml.slide+xml"/>
  <Override PartName="/ppt/slides/slide444.xml" ContentType="application/vnd.openxmlformats-officedocument.presentationml.slide+xml"/>
  <Override PartName="/ppt/slides/slide455.xml" ContentType="application/vnd.openxmlformats-officedocument.presentationml.slide+xml"/>
  <Override PartName="/ppt/slides/slide491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s/slide236.xml" ContentType="application/vnd.openxmlformats-officedocument.presentationml.slide+xml"/>
  <Override PartName="/ppt/slides/slide247.xml" ContentType="application/vnd.openxmlformats-officedocument.presentationml.slide+xml"/>
  <Override PartName="/ppt/slides/slide283.xml" ContentType="application/vnd.openxmlformats-officedocument.presentationml.slide+xml"/>
  <Override PartName="/ppt/slides/slide294.xml" ContentType="application/vnd.openxmlformats-officedocument.presentationml.slide+xml"/>
  <Override PartName="/ppt/slides/slide433.xml" ContentType="application/vnd.openxmlformats-officedocument.presentationml.slide+xml"/>
  <Override PartName="/ppt/slides/slide480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slides/slide225.xml" ContentType="application/vnd.openxmlformats-officedocument.presentationml.slide+xml"/>
  <Override PartName="/ppt/slides/slide272.xml" ContentType="application/vnd.openxmlformats-officedocument.presentationml.slide+xml"/>
  <Override PartName="/ppt/slides/slide422.xml" ContentType="application/vnd.openxmlformats-officedocument.presentationml.slide+xml"/>
  <Override PartName="/ppt/slides/slide509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214.xml" ContentType="application/vnd.openxmlformats-officedocument.presentationml.slide+xml"/>
  <Override PartName="/ppt/slides/slide261.xml" ContentType="application/vnd.openxmlformats-officedocument.presentationml.slide+xml"/>
  <Override PartName="/ppt/slides/slide348.xml" ContentType="application/vnd.openxmlformats-officedocument.presentationml.slide+xml"/>
  <Override PartName="/ppt/slides/slide359.xml" ContentType="application/vnd.openxmlformats-officedocument.presentationml.slide+xml"/>
  <Override PartName="/ppt/slides/slide395.xml" ContentType="application/vnd.openxmlformats-officedocument.presentationml.slide+xml"/>
  <Override PartName="/ppt/slides/slide400.xml" ContentType="application/vnd.openxmlformats-officedocument.presentationml.slide+xml"/>
  <Override PartName="/ppt/slides/slide41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slides/slide198.xml" ContentType="application/vnd.openxmlformats-officedocument.presentationml.slide+xml"/>
  <Override PartName="/ppt/slides/slide203.xml" ContentType="application/vnd.openxmlformats-officedocument.presentationml.slide+xml"/>
  <Override PartName="/ppt/slides/slide250.xml" ContentType="application/vnd.openxmlformats-officedocument.presentationml.slide+xml"/>
  <Override PartName="/ppt/slides/slide337.xml" ContentType="application/vnd.openxmlformats-officedocument.presentationml.slide+xml"/>
  <Override PartName="/ppt/slides/slide384.xml" ContentType="application/vnd.openxmlformats-officedocument.presentationml.slide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slides/slide326.xml" ContentType="application/vnd.openxmlformats-officedocument.presentationml.slide+xml"/>
  <Override PartName="/ppt/slides/slide373.xml" ContentType="application/vnd.openxmlformats-officedocument.presentationml.slide+xml"/>
  <Override PartName="/ppt/slides/slide512.xml" ContentType="application/vnd.openxmlformats-officedocument.presentationml.slide+xml"/>
  <Override PartName="/ppt/slides/slide523.xml" ContentType="application/vnd.openxmlformats-officedocument.presentationml.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299.xml" ContentType="application/vnd.openxmlformats-officedocument.presentationml.slide+xml"/>
  <Override PartName="/ppt/slides/slide304.xml" ContentType="application/vnd.openxmlformats-officedocument.presentationml.slide+xml"/>
  <Override PartName="/ppt/slides/slide315.xml" ContentType="application/vnd.openxmlformats-officedocument.presentationml.slide+xml"/>
  <Override PartName="/ppt/slides/slide351.xml" ContentType="application/vnd.openxmlformats-officedocument.presentationml.slide+xml"/>
  <Override PartName="/ppt/slides/slide362.xml" ContentType="application/vnd.openxmlformats-officedocument.presentationml.slide+xml"/>
  <Override PartName="/ppt/slides/slide449.xml" ContentType="application/vnd.openxmlformats-officedocument.presentationml.slide+xml"/>
  <Override PartName="/ppt/slides/slide496.xml" ContentType="application/vnd.openxmlformats-officedocument.presentationml.slide+xml"/>
  <Override PartName="/ppt/slides/slide501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slides/slide288.xml" ContentType="application/vnd.openxmlformats-officedocument.presentationml.slide+xml"/>
  <Override PartName="/ppt/slides/slide340.xml" ContentType="application/vnd.openxmlformats-officedocument.presentationml.slide+xml"/>
  <Override PartName="/ppt/slides/slide438.xml" ContentType="application/vnd.openxmlformats-officedocument.presentationml.slide+xml"/>
  <Override PartName="/ppt/slides/slide485.xml" ContentType="application/vnd.openxmlformats-officedocument.presentationml.slide+xml"/>
  <Override PartName="/ppt/viewProps.xml" ContentType="application/vnd.openxmlformats-officedocument.presentationml.viewProp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s/slide277.xml" ContentType="application/vnd.openxmlformats-officedocument.presentationml.slide+xml"/>
  <Override PartName="/ppt/slides/slide416.xml" ContentType="application/vnd.openxmlformats-officedocument.presentationml.slide+xml"/>
  <Override PartName="/ppt/slides/slide427.xml" ContentType="application/vnd.openxmlformats-officedocument.presentationml.slide+xml"/>
  <Override PartName="/ppt/slides/slide463.xml" ContentType="application/vnd.openxmlformats-officedocument.presentationml.slide+xml"/>
  <Override PartName="/ppt/slides/slide474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slides/slide208.xml" ContentType="application/vnd.openxmlformats-officedocument.presentationml.slide+xml"/>
  <Override PartName="/ppt/slides/slide219.xml" ContentType="application/vnd.openxmlformats-officedocument.presentationml.slide+xml"/>
  <Override PartName="/ppt/slides/slide255.xml" ContentType="application/vnd.openxmlformats-officedocument.presentationml.slide+xml"/>
  <Override PartName="/ppt/slides/slide266.xml" ContentType="application/vnd.openxmlformats-officedocument.presentationml.slide+xml"/>
  <Override PartName="/ppt/slides/slide405.xml" ContentType="application/vnd.openxmlformats-officedocument.presentationml.slide+xml"/>
  <Override PartName="/ppt/slides/slide452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s/slide244.xml" ContentType="application/vnd.openxmlformats-officedocument.presentationml.slide+xml"/>
  <Override PartName="/ppt/slides/slide291.xml" ContentType="application/vnd.openxmlformats-officedocument.presentationml.slide+xml"/>
  <Override PartName="/ppt/slides/slide378.xml" ContentType="application/vnd.openxmlformats-officedocument.presentationml.slide+xml"/>
  <Override PartName="/ppt/slides/slide389.xml" ContentType="application/vnd.openxmlformats-officedocument.presentationml.slide+xml"/>
  <Override PartName="/ppt/slides/slide441.xml" ContentType="application/vnd.openxmlformats-officedocument.presentationml.slide+xml"/>
  <Override PartName="/ppt/slides/slide52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51.xml" ContentType="application/vnd.openxmlformats-officedocument.presentationml.slide+xml"/>
  <Override PartName="/ppt/slides/slide233.xml" ContentType="application/vnd.openxmlformats-officedocument.presentationml.slide+xml"/>
  <Override PartName="/ppt/slides/slide280.xml" ContentType="application/vnd.openxmlformats-officedocument.presentationml.slide+xml"/>
  <Override PartName="/ppt/slides/slide367.xml" ContentType="application/vnd.openxmlformats-officedocument.presentationml.slide+xml"/>
  <Override PartName="/ppt/slides/slide430.xml" ContentType="application/vnd.openxmlformats-officedocument.presentationml.slide+xml"/>
  <Override PartName="/ppt/slides/slide517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211.xml" ContentType="application/vnd.openxmlformats-officedocument.presentationml.slide+xml"/>
  <Override PartName="/ppt/slides/slide222.xml" ContentType="application/vnd.openxmlformats-officedocument.presentationml.slide+xml"/>
  <Override PartName="/ppt/slides/slide309.xml" ContentType="application/vnd.openxmlformats-officedocument.presentationml.slide+xml"/>
  <Override PartName="/ppt/slides/slide356.xml" ContentType="application/vnd.openxmlformats-officedocument.presentationml.slide+xml"/>
  <Override PartName="/ppt/slides/slide506.xml" ContentType="application/vnd.openxmlformats-officedocument.presentationml.slide+xml"/>
  <Override PartName="/ppt/slides/slide148.xml" ContentType="application/vnd.openxmlformats-officedocument.presentationml.slide+xml"/>
  <Override PartName="/ppt/slides/slide195.xml" ContentType="application/vnd.openxmlformats-officedocument.presentationml.slide+xml"/>
  <Override PartName="/ppt/slides/slide200.xml" ContentType="application/vnd.openxmlformats-officedocument.presentationml.slide+xml"/>
  <Override PartName="/ppt/slides/slide345.xml" ContentType="application/vnd.openxmlformats-officedocument.presentationml.slide+xml"/>
  <Override PartName="/ppt/slides/slide392.xml" ContentType="application/vnd.openxmlformats-officedocument.presentationml.slide+xml"/>
  <Override PartName="/ppt/slides/slide479.xml" ContentType="application/vnd.openxmlformats-officedocument.presentationml.slide+xml"/>
  <Default Extension="vml" ContentType="application/vnd.openxmlformats-officedocument.vmlDrawing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323.xml" ContentType="application/vnd.openxmlformats-officedocument.presentationml.slide+xml"/>
  <Override PartName="/ppt/slides/slide334.xml" ContentType="application/vnd.openxmlformats-officedocument.presentationml.slide+xml"/>
  <Override PartName="/ppt/slides/slide370.xml" ContentType="application/vnd.openxmlformats-officedocument.presentationml.slide+xml"/>
  <Override PartName="/ppt/slides/slide381.xml" ContentType="application/vnd.openxmlformats-officedocument.presentationml.slide+xml"/>
  <Override PartName="/ppt/slides/slide468.xml" ContentType="application/vnd.openxmlformats-officedocument.presentationml.slide+xml"/>
  <Override PartName="/ppt/slides/slide520.xml" ContentType="application/vnd.openxmlformats-officedocument.presentationml.slide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slides/slide162.xml" ContentType="application/vnd.openxmlformats-officedocument.presentationml.slide+xml"/>
  <Override PartName="/ppt/slides/slide312.xml" ContentType="application/vnd.openxmlformats-officedocument.presentationml.slide+xml"/>
  <Override PartName="/ppt/slides/slide446.xml" ContentType="application/vnd.openxmlformats-officedocument.presentationml.slide+xml"/>
  <Override PartName="/ppt/slides/slide457.xml" ContentType="application/vnd.openxmlformats-officedocument.presentationml.slide+xml"/>
  <Override PartName="/ppt/slides/slide493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s/slide151.xml" ContentType="application/vnd.openxmlformats-officedocument.presentationml.slide+xml"/>
  <Override PartName="/ppt/slides/slide238.xml" ContentType="application/vnd.openxmlformats-officedocument.presentationml.slide+xml"/>
  <Override PartName="/ppt/slides/slide249.xml" ContentType="application/vnd.openxmlformats-officedocument.presentationml.slide+xml"/>
  <Override PartName="/ppt/slides/slide285.xml" ContentType="application/vnd.openxmlformats-officedocument.presentationml.slide+xml"/>
  <Override PartName="/ppt/slides/slide296.xml" ContentType="application/vnd.openxmlformats-officedocument.presentationml.slide+xml"/>
  <Override PartName="/ppt/slides/slide301.xml" ContentType="application/vnd.openxmlformats-officedocument.presentationml.slide+xml"/>
  <Override PartName="/ppt/slides/slide435.xml" ContentType="application/vnd.openxmlformats-officedocument.presentationml.slide+xml"/>
  <Override PartName="/ppt/slides/slide482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slides/slide140.xml" ContentType="application/vnd.openxmlformats-officedocument.presentationml.slide+xml"/>
  <Override PartName="/ppt/slides/slide227.xml" ContentType="application/vnd.openxmlformats-officedocument.presentationml.slide+xml"/>
  <Override PartName="/ppt/slides/slide274.xml" ContentType="application/vnd.openxmlformats-officedocument.presentationml.slide+xml"/>
  <Override PartName="/ppt/slides/slide424.xml" ContentType="application/vnd.openxmlformats-officedocument.presentationml.slide+xml"/>
  <Override PartName="/ppt/slides/slide471.xml" ContentType="application/vnd.openxmlformats-officedocument.presentationml.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slides/slide216.xml" ContentType="application/vnd.openxmlformats-officedocument.presentationml.slide+xml"/>
  <Override PartName="/ppt/slides/slide263.xml" ContentType="application/vnd.openxmlformats-officedocument.presentationml.slide+xml"/>
  <Override PartName="/ppt/slides/slide397.xml" ContentType="application/vnd.openxmlformats-officedocument.presentationml.slide+xml"/>
  <Override PartName="/ppt/slides/slide402.xml" ContentType="application/vnd.openxmlformats-officedocument.presentationml.slide+xml"/>
  <Override PartName="/ppt/slides/slide413.xml" ContentType="application/vnd.openxmlformats-officedocument.presentationml.slide+xml"/>
  <Override PartName="/ppt/slides/slide46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s/slide241.xml" ContentType="application/vnd.openxmlformats-officedocument.presentationml.slide+xml"/>
  <Override PartName="/ppt/slides/slide252.xml" ContentType="application/vnd.openxmlformats-officedocument.presentationml.slide+xml"/>
  <Override PartName="/ppt/slides/slide339.xml" ContentType="application/vnd.openxmlformats-officedocument.presentationml.slide+xml"/>
  <Override PartName="/ppt/slides/slide386.xml" ContentType="application/vnd.openxmlformats-officedocument.presentationml.slide+xml"/>
  <Override PartName="/ppt/slides/slide12.xml" ContentType="application/vnd.openxmlformats-officedocument.presentationml.slide+xml"/>
  <Override PartName="/ppt/slides/slide178.xml" ContentType="application/vnd.openxmlformats-officedocument.presentationml.slide+xml"/>
  <Override PartName="/ppt/slides/slide230.xml" ContentType="application/vnd.openxmlformats-officedocument.presentationml.slide+xml"/>
  <Override PartName="/ppt/slides/slide328.xml" ContentType="application/vnd.openxmlformats-officedocument.presentationml.slide+xml"/>
  <Override PartName="/ppt/slides/slide375.xml" ContentType="application/vnd.openxmlformats-officedocument.presentationml.slide+xml"/>
  <Override PartName="/ppt/slides/slide514.xml" ContentType="application/vnd.openxmlformats-officedocument.presentationml.slide+xml"/>
  <Override PartName="/ppt/slides/slide525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67.xml" ContentType="application/vnd.openxmlformats-officedocument.presentationml.slide+xml"/>
  <Override PartName="/ppt/slides/slide306.xml" ContentType="application/vnd.openxmlformats-officedocument.presentationml.slide+xml"/>
  <Override PartName="/ppt/slides/slide317.xml" ContentType="application/vnd.openxmlformats-officedocument.presentationml.slide+xml"/>
  <Override PartName="/ppt/slides/slide353.xml" ContentType="application/vnd.openxmlformats-officedocument.presentationml.slide+xml"/>
  <Override PartName="/ppt/slides/slide364.xml" ContentType="application/vnd.openxmlformats-officedocument.presentationml.slide+xml"/>
  <Override PartName="/ppt/slides/slide498.xml" ContentType="application/vnd.openxmlformats-officedocument.presentationml.slide+xml"/>
  <Override PartName="/ppt/slides/slide503.xml" ContentType="application/vnd.openxmlformats-officedocument.presentationml.slide+xml"/>
  <Override PartName="/ppt/slides/slide109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92.xml" ContentType="application/vnd.openxmlformats-officedocument.presentationml.slide+xml"/>
  <Override PartName="/ppt/slides/slide342.xml" ContentType="application/vnd.openxmlformats-officedocument.presentationml.slide+xml"/>
  <Override PartName="/ppt/slides/slide487.xml" ContentType="application/vnd.openxmlformats-officedocument.presentationml.slide+xml"/>
  <Override PartName="/ppt/slides/slide97.xml" ContentType="application/vnd.openxmlformats-officedocument.presentationml.slide+xml"/>
  <Override PartName="/ppt/slides/slide134.xml" ContentType="application/vnd.openxmlformats-officedocument.presentationml.slide+xml"/>
  <Override PartName="/ppt/slides/slide181.xml" ContentType="application/vnd.openxmlformats-officedocument.presentationml.slide+xml"/>
  <Override PartName="/ppt/slides/slide279.xml" ContentType="application/vnd.openxmlformats-officedocument.presentationml.slide+xml"/>
  <Override PartName="/ppt/slides/slide331.xml" ContentType="application/vnd.openxmlformats-officedocument.presentationml.slide+xml"/>
  <Override PartName="/ppt/slides/slide418.xml" ContentType="application/vnd.openxmlformats-officedocument.presentationml.slide+xml"/>
  <Override PartName="/ppt/slides/slide429.xml" ContentType="application/vnd.openxmlformats-officedocument.presentationml.slide+xml"/>
  <Override PartName="/ppt/slides/slide465.xml" ContentType="application/vnd.openxmlformats-officedocument.presentationml.slide+xml"/>
  <Override PartName="/ppt/slides/slide476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23.xml" ContentType="application/vnd.openxmlformats-officedocument.presentationml.slide+xml"/>
  <Override PartName="/ppt/slides/slide170.xml" ContentType="application/vnd.openxmlformats-officedocument.presentationml.slide+xml"/>
  <Override PartName="/ppt/slides/slide257.xml" ContentType="application/vnd.openxmlformats-officedocument.presentationml.slide+xml"/>
  <Override PartName="/ppt/slides/slide268.xml" ContentType="application/vnd.openxmlformats-officedocument.presentationml.slide+xml"/>
  <Override PartName="/ppt/slides/slide320.xml" ContentType="application/vnd.openxmlformats-officedocument.presentationml.slide+xml"/>
  <Override PartName="/ppt/slides/slide407.xml" ContentType="application/vnd.openxmlformats-officedocument.presentationml.slide+xml"/>
  <Override PartName="/ppt/slides/slide454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246.xml" ContentType="application/vnd.openxmlformats-officedocument.presentationml.slide+xml"/>
  <Override PartName="/ppt/slides/slide293.xml" ContentType="application/vnd.openxmlformats-officedocument.presentationml.slide+xml"/>
  <Override PartName="/ppt/slides/slide443.xml" ContentType="application/vnd.openxmlformats-officedocument.presentationml.slide+xml"/>
  <Override PartName="/ppt/slides/slide490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53.xml" ContentType="application/vnd.openxmlformats-officedocument.presentationml.slide+xml"/>
  <Override PartName="/ppt/slides/slide235.xml" ContentType="application/vnd.openxmlformats-officedocument.presentationml.slide+xml"/>
  <Override PartName="/ppt/slides/slide282.xml" ContentType="application/vnd.openxmlformats-officedocument.presentationml.slide+xml"/>
  <Override PartName="/ppt/slides/slide369.xml" ContentType="application/vnd.openxmlformats-officedocument.presentationml.slide+xml"/>
  <Override PartName="/ppt/slides/slide421.xml" ContentType="application/vnd.openxmlformats-officedocument.presentationml.slide+xml"/>
  <Override PartName="/ppt/slides/slide432.xml" ContentType="application/vnd.openxmlformats-officedocument.presentationml.slide+xml"/>
  <Override PartName="/ppt/slides/slide519.xml" ContentType="application/vnd.openxmlformats-officedocument.presentationml.slide+xml"/>
  <Default Extension="jpeg" ContentType="image/jpeg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213.xml" ContentType="application/vnd.openxmlformats-officedocument.presentationml.slide+xml"/>
  <Override PartName="/ppt/slides/slide224.xml" ContentType="application/vnd.openxmlformats-officedocument.presentationml.slide+xml"/>
  <Override PartName="/ppt/slides/slide260.xml" ContentType="application/vnd.openxmlformats-officedocument.presentationml.slide+xml"/>
  <Override PartName="/ppt/slides/slide271.xml" ContentType="application/vnd.openxmlformats-officedocument.presentationml.slide+xml"/>
  <Override PartName="/ppt/slides/slide358.xml" ContentType="application/vnd.openxmlformats-officedocument.presentationml.slide+xml"/>
  <Override PartName="/ppt/slides/slide410.xml" ContentType="application/vnd.openxmlformats-officedocument.presentationml.slide+xml"/>
  <Override PartName="/ppt/slides/slide508.xml" ContentType="application/vnd.openxmlformats-officedocument.presentationml.slide+xml"/>
  <Override PartName="/ppt/slides/slide20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slides/slide347.xml" ContentType="application/vnd.openxmlformats-officedocument.presentationml.slide+xml"/>
  <Override PartName="/ppt/slides/slide394.xml" ContentType="application/vnd.openxmlformats-officedocument.presentationml.slide+xml"/>
  <Override PartName="/ppt/slides/slide139.xml" ContentType="application/vnd.openxmlformats-officedocument.presentationml.slide+xml"/>
  <Override PartName="/ppt/slides/slide186.xml" ContentType="application/vnd.openxmlformats-officedocument.presentationml.slide+xml"/>
  <Override PartName="/ppt/slides/slide325.xml" ContentType="application/vnd.openxmlformats-officedocument.presentationml.slide+xml"/>
  <Override PartName="/ppt/slides/slide336.xml" ContentType="application/vnd.openxmlformats-officedocument.presentationml.slide+xml"/>
  <Override PartName="/ppt/slides/slide372.xml" ContentType="application/vnd.openxmlformats-officedocument.presentationml.slide+xml"/>
  <Override PartName="/ppt/slides/slide383.xml" ContentType="application/vnd.openxmlformats-officedocument.presentationml.slide+xml"/>
  <Override PartName="/ppt/slides/slide522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314.xml" ContentType="application/vnd.openxmlformats-officedocument.presentationml.slide+xml"/>
  <Override PartName="/ppt/slides/slide361.xml" ContentType="application/vnd.openxmlformats-officedocument.presentationml.slide+xml"/>
  <Override PartName="/ppt/slides/slide448.xml" ContentType="application/vnd.openxmlformats-officedocument.presentationml.slide+xml"/>
  <Override PartName="/ppt/slides/slide459.xml" ContentType="application/vnd.openxmlformats-officedocument.presentationml.slide+xml"/>
  <Override PartName="/ppt/slides/slide495.xml" ContentType="application/vnd.openxmlformats-officedocument.presentationml.slide+xml"/>
  <Override PartName="/ppt/slides/slide511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106.xml" ContentType="application/vnd.openxmlformats-officedocument.presentationml.slide+xml"/>
  <Override PartName="/ppt/slides/slide153.xml" ContentType="application/vnd.openxmlformats-officedocument.presentationml.slide+xml"/>
  <Override PartName="/ppt/slides/slide287.xml" ContentType="application/vnd.openxmlformats-officedocument.presentationml.slide+xml"/>
  <Override PartName="/ppt/slides/slide298.xml" ContentType="application/vnd.openxmlformats-officedocument.presentationml.slide+xml"/>
  <Override PartName="/ppt/slides/slide303.xml" ContentType="application/vnd.openxmlformats-officedocument.presentationml.slide+xml"/>
  <Override PartName="/ppt/slides/slide350.xml" ContentType="application/vnd.openxmlformats-officedocument.presentationml.slide+xml"/>
  <Override PartName="/ppt/slides/slide437.xml" ContentType="application/vnd.openxmlformats-officedocument.presentationml.slide+xml"/>
  <Override PartName="/ppt/slides/slide484.xml" ContentType="application/vnd.openxmlformats-officedocument.presentationml.slide+xml"/>
  <Override PartName="/ppt/slides/slide500.xml" ContentType="application/vnd.openxmlformats-officedocument.presentationml.slide+xml"/>
  <Override PartName="/ppt/slides/slide58.xml" ContentType="application/vnd.openxmlformats-officedocument.presentationml.slide+xml"/>
  <Override PartName="/ppt/slides/slide229.xml" ContentType="application/vnd.openxmlformats-officedocument.presentationml.slide+xml"/>
  <Override PartName="/ppt/slides/slide276.xml" ContentType="application/vnd.openxmlformats-officedocument.presentationml.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31.xml" ContentType="application/vnd.openxmlformats-officedocument.presentationml.slide+xml"/>
  <Override PartName="/ppt/slides/slide399.xml" ContentType="application/vnd.openxmlformats-officedocument.presentationml.slide+xml"/>
  <Override PartName="/ppt/slides/slide415.xml" ContentType="application/vnd.openxmlformats-officedocument.presentationml.slide+xml"/>
  <Override PartName="/ppt/slides/slide462.xml" ContentType="application/vnd.openxmlformats-officedocument.presentationml.slide+xml"/>
  <Override PartName="/ppt/slides/slide207.xml" ContentType="application/vnd.openxmlformats-officedocument.presentationml.slide+xml"/>
  <Override PartName="/ppt/slides/slide254.xml" ContentType="application/vnd.openxmlformats-officedocument.presentationml.slide+xml"/>
  <Override PartName="/ppt/slides/slide440.xml" ContentType="application/vnd.openxmlformats-officedocument.presentationml.slide+xml"/>
  <Override PartName="/ppt/slides/slide14.xml" ContentType="application/vnd.openxmlformats-officedocument.presentationml.slide+xml"/>
  <Override PartName="/ppt/slides/slide61.xml" ContentType="application/vnd.openxmlformats-officedocument.presentationml.slide+xml"/>
  <Override PartName="/ppt/slides/slide232.xml" ContentType="application/vnd.openxmlformats-officedocument.presentationml.slide+xml"/>
  <Override PartName="/ppt/slides/slide377.xml" ContentType="application/vnd.openxmlformats-officedocument.presentationml.slide+xml"/>
  <Override PartName="/ppt/slides/slide516.xml" ContentType="application/vnd.openxmlformats-officedocument.presentationml.slide+xml"/>
  <Override PartName="/ppt/slides/slide169.xml" ContentType="application/vnd.openxmlformats-officedocument.presentationml.slide+xml"/>
  <Override PartName="/ppt/slides/slide308.xml" ContentType="application/vnd.openxmlformats-officedocument.presentationml.slide+xml"/>
  <Override PartName="/ppt/slides/slide355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194.xml" ContentType="application/vnd.openxmlformats-officedocument.presentationml.slide+xml"/>
  <Override PartName="/ppt/slides/slide210.xml" ContentType="application/vnd.openxmlformats-officedocument.presentationml.slide+xml"/>
  <Override PartName="/ppt/slides/slide99.xml" ContentType="application/vnd.openxmlformats-officedocument.presentationml.slide+xml"/>
  <Override PartName="/ppt/slides/slide333.xml" ContentType="application/vnd.openxmlformats-officedocument.presentationml.slide+xml"/>
  <Override PartName="/ppt/slides/slide380.xml" ContentType="application/vnd.openxmlformats-officedocument.presentationml.slide+xml"/>
  <Override PartName="/ppt/slides/slide478.xml" ContentType="application/vnd.openxmlformats-officedocument.presentationml.slide+xml"/>
  <Override PartName="/ppt/slides/slide77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s/slide409.xml" ContentType="application/vnd.openxmlformats-officedocument.presentationml.slide+xml"/>
  <Override PartName="/ppt/slides/slide456.xml" ContentType="application/vnd.openxmlformats-officedocument.presentationml.slide+xml"/>
  <Override PartName="/ppt/slides/slide5.xml" ContentType="application/vnd.openxmlformats-officedocument.presentationml.slide+xml"/>
  <Override PartName="/ppt/slides/slide103.xml" ContentType="application/vnd.openxmlformats-officedocument.presentationml.slide+xml"/>
  <Override PartName="/ppt/slides/slide150.xml" ContentType="application/vnd.openxmlformats-officedocument.presentationml.slide+xml"/>
  <Override PartName="/ppt/slides/slide248.xml" ContentType="application/vnd.openxmlformats-officedocument.presentationml.slide+xml"/>
  <Override PartName="/ppt/slides/slide295.xml" ContentType="application/vnd.openxmlformats-officedocument.presentationml.slide+xml"/>
  <Override PartName="/ppt/slides/slide311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55.xml" ContentType="application/vnd.openxmlformats-officedocument.presentationml.slide+xml"/>
  <Override PartName="/ppt/slides/slide434.xml" ContentType="application/vnd.openxmlformats-officedocument.presentationml.slide+xml"/>
  <Override PartName="/ppt/slides/slide481.xml" ContentType="application/vnd.openxmlformats-officedocument.presentationml.slide+xml"/>
  <Override PartName="/ppt/slides/slide33.xml" ContentType="application/vnd.openxmlformats-officedocument.presentationml.slide+xml"/>
  <Override PartName="/ppt/slides/slide80.xml" ContentType="application/vnd.openxmlformats-officedocument.presentationml.slide+xml"/>
  <Override PartName="/ppt/slides/slide226.xml" ContentType="application/vnd.openxmlformats-officedocument.presentationml.slide+xml"/>
  <Override PartName="/ppt/slides/slide273.xml" ContentType="application/vnd.openxmlformats-officedocument.presentationml.slide+xml"/>
  <Override PartName="/ppt/slides/slide412.xml" ContentType="application/vnd.openxmlformats-officedocument.presentationml.slide+xml"/>
  <Override PartName="/ppt/presentation.xml" ContentType="application/vnd.openxmlformats-officedocument.presentationml.presentation.main+xml"/>
  <Override PartName="/ppt/slides/slide204.xml" ContentType="application/vnd.openxmlformats-officedocument.presentationml.slide+xml"/>
  <Override PartName="/ppt/slides/slide251.xml" ContentType="application/vnd.openxmlformats-officedocument.presentationml.slide+xml"/>
  <Override PartName="/ppt/slides/slide349.xml" ContentType="application/vnd.openxmlformats-officedocument.presentationml.slide+xml"/>
  <Override PartName="/ppt/slides/slide396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8.xml" ContentType="application/vnd.openxmlformats-officedocument.presentationml.slide+xml"/>
  <Override PartName="/ppt/slides/slide327.xml" ContentType="application/vnd.openxmlformats-officedocument.presentationml.slide+xml"/>
  <Override PartName="/ppt/slides/slide374.xml" ContentType="application/vnd.openxmlformats-officedocument.presentationml.slide+xml"/>
  <Override PartName="/ppt/slides/slide119.xml" ContentType="application/vnd.openxmlformats-officedocument.presentationml.slide+xml"/>
  <Override PartName="/ppt/slides/slide166.xml" ContentType="application/vnd.openxmlformats-officedocument.presentationml.slide+xml"/>
  <Override PartName="/ppt/slides/slide51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305.xml" ContentType="application/vnd.openxmlformats-officedocument.presentationml.slide+xml"/>
  <Override PartName="/ppt/slides/slide352.xml" ContentType="application/vnd.openxmlformats-officedocument.presentationml.slide+xml"/>
  <Override PartName="/ppt/slides/slide497.xml" ContentType="application/vnd.openxmlformats-officedocument.presentationml.slide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slides/slide191.xml" ContentType="application/vnd.openxmlformats-officedocument.presentationml.slide+xml"/>
  <Override PartName="/ppt/slides/slide289.xml" ContentType="application/vnd.openxmlformats-officedocument.presentationml.slide+xml"/>
  <Override PartName="/ppt/slides/slide330.xml" ContentType="application/vnd.openxmlformats-officedocument.presentationml.slide+xml"/>
  <Override PartName="/ppt/slides/slide428.xml" ContentType="application/vnd.openxmlformats-officedocument.presentationml.slide+xml"/>
  <Override PartName="/ppt/slides/slide475.xml" ContentType="application/vnd.openxmlformats-officedocument.presentationml.slide+xml"/>
  <Override PartName="/ppt/slides/slide122.xml" ContentType="application/vnd.openxmlformats-officedocument.presentationml.slide+xml"/>
  <Override PartName="/ppt/slides/slide267.xml" ContentType="application/vnd.openxmlformats-officedocument.presentationml.slide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406.xml" ContentType="application/vnd.openxmlformats-officedocument.presentationml.slide+xml"/>
  <Override PartName="/ppt/slides/slide453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52.xml" ContentType="application/vnd.openxmlformats-officedocument.presentationml.slide+xml"/>
  <Override PartName="/ppt/slides/slide100.xml" ContentType="application/vnd.openxmlformats-officedocument.presentationml.slide+xml"/>
  <Override PartName="/ppt/slides/slide245.xml" ContentType="application/vnd.openxmlformats-officedocument.presentationml.slide+xml"/>
  <Override PartName="/ppt/slides/slide292.xml" ContentType="application/vnd.openxmlformats-officedocument.presentationml.slide+xml"/>
  <Override PartName="/ppt/slides/slide431.xml" ContentType="application/vnd.openxmlformats-officedocument.presentationml.slide+xml"/>
  <Override PartName="/ppt/slides/slide529.xml" ContentType="application/vnd.openxmlformats-officedocument.presentationml.slide+xml"/>
  <Override PartName="/ppt/slides/slide223.xml" ContentType="application/vnd.openxmlformats-officedocument.presentationml.slide+xml"/>
  <Override PartName="/ppt/slides/slide270.xml" ContentType="application/vnd.openxmlformats-officedocument.presentationml.slide+xml"/>
  <Override PartName="/ppt/slides/slide368.xml" ContentType="application/vnd.openxmlformats-officedocument.presentationml.slide+xml"/>
  <Override PartName="/ppt/slides/slide507.xml" ContentType="application/vnd.openxmlformats-officedocument.presentationml.slide+xml"/>
  <Override PartName="/ppt/slides/slide30.xml" ContentType="application/vnd.openxmlformats-officedocument.presentationml.slide+xml"/>
  <Override PartName="/ppt/slides/slide346.xml" ContentType="application/vnd.openxmlformats-officedocument.presentationml.slide+xml"/>
  <Override PartName="/ppt/slides/slide393.xml" ContentType="application/vnd.openxmlformats-officedocument.presentationml.slide+xml"/>
  <Override PartName="/ppt/slides/slide138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slides/slide469.xml" ContentType="application/vnd.openxmlformats-officedocument.presentationml.slide+xml"/>
  <Override PartName="/ppt/slides/slide324.xml" ContentType="application/vnd.openxmlformats-officedocument.presentationml.slide+xml"/>
  <Override PartName="/ppt/slides/slide371.xml" ContentType="application/vnd.openxmlformats-officedocument.presentationml.slide+xml"/>
  <Override PartName="/ppt/slides/slide510.xml" ContentType="application/vnd.openxmlformats-officedocument.presentationml.slide+xml"/>
  <Override PartName="/ppt/slides/slide68.xml" ContentType="application/vnd.openxmlformats-officedocument.presentationml.slide+xml"/>
  <Override PartName="/ppt/slides/slide116.xml" ContentType="application/vnd.openxmlformats-officedocument.presentationml.slide+xml"/>
  <Override PartName="/ppt/slides/slide163.xml" ContentType="application/vnd.openxmlformats-officedocument.presentationml.slide+xml"/>
  <Override PartName="/ppt/slides/slide302.xml" ContentType="application/vnd.openxmlformats-officedocument.presentationml.slide+xml"/>
  <Override PartName="/ppt/slides/slide447.xml" ContentType="application/vnd.openxmlformats-officedocument.presentationml.slide+xml"/>
  <Override PartName="/ppt/slides/slide494.xml" ContentType="application/vnd.openxmlformats-officedocument.presentationml.slide+xml"/>
  <Override PartName="/ppt/slides/slide141.xml" ContentType="application/vnd.openxmlformats-officedocument.presentationml.slide+xml"/>
  <Override PartName="/ppt/slides/slide239.xml" ContentType="application/vnd.openxmlformats-officedocument.presentationml.slide+xml"/>
  <Override PartName="/ppt/slides/slide286.xml" ContentType="application/vnd.openxmlformats-officedocument.presentationml.slide+xml"/>
  <Override PartName="/ppt/slides/slide425.xml" ContentType="application/vnd.openxmlformats-officedocument.presentationml.slide+xml"/>
  <Override PartName="/ppt/slides/slide472.xml" ContentType="application/vnd.openxmlformats-officedocument.presentationml.slide+xml"/>
  <Override PartName="/ppt/slides/slide46.xml" ContentType="application/vnd.openxmlformats-officedocument.presentationml.slide+xml"/>
  <Override PartName="/ppt/slides/slide93.xml" ContentType="application/vnd.openxmlformats-officedocument.presentationml.slide+xml"/>
  <Override PartName="/ppt/slides/slide217.xml" ContentType="application/vnd.openxmlformats-officedocument.presentationml.slide+xml"/>
  <Override PartName="/ppt/slides/slide264.xml" ContentType="application/vnd.openxmlformats-officedocument.presentationml.slide+xml"/>
  <Override PartName="/ppt/slides/slide24.xml" ContentType="application/vnd.openxmlformats-officedocument.presentationml.slide+xml"/>
  <Override PartName="/ppt/slides/slide71.xml" ContentType="application/vnd.openxmlformats-officedocument.presentationml.slide+xml"/>
  <Override PartName="/ppt/slides/slide403.xml" ContentType="application/vnd.openxmlformats-officedocument.presentationml.slide+xml"/>
  <Override PartName="/ppt/slides/slide450.xml" ContentType="application/vnd.openxmlformats-officedocument.presentationml.slide+xml"/>
  <Override PartName="/ppt/slides/slide242.xml" ContentType="application/vnd.openxmlformats-officedocument.presentationml.slide+xml"/>
  <Override PartName="/ppt/slides/slide387.xml" ContentType="application/vnd.openxmlformats-officedocument.presentationml.slide+xml"/>
  <Override PartName="/ppt/slides/slide526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79.xml" ContentType="application/vnd.openxmlformats-officedocument.presentationml.slide+xml"/>
  <Override PartName="/ppt/slides/slide318.xml" ContentType="application/vnd.openxmlformats-officedocument.presentationml.slide+xml"/>
  <Override PartName="/ppt/slides/slide365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786" r:id="rId2"/>
    <p:sldId id="79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  <p:sldId id="381" r:id="rId128"/>
    <p:sldId id="382" r:id="rId129"/>
    <p:sldId id="383" r:id="rId130"/>
    <p:sldId id="384" r:id="rId131"/>
    <p:sldId id="385" r:id="rId132"/>
    <p:sldId id="386" r:id="rId133"/>
    <p:sldId id="387" r:id="rId134"/>
    <p:sldId id="388" r:id="rId135"/>
    <p:sldId id="389" r:id="rId136"/>
    <p:sldId id="390" r:id="rId137"/>
    <p:sldId id="391" r:id="rId138"/>
    <p:sldId id="392" r:id="rId139"/>
    <p:sldId id="393" r:id="rId140"/>
    <p:sldId id="394" r:id="rId141"/>
    <p:sldId id="395" r:id="rId142"/>
    <p:sldId id="396" r:id="rId143"/>
    <p:sldId id="397" r:id="rId144"/>
    <p:sldId id="398" r:id="rId145"/>
    <p:sldId id="399" r:id="rId146"/>
    <p:sldId id="400" r:id="rId147"/>
    <p:sldId id="401" r:id="rId148"/>
    <p:sldId id="402" r:id="rId149"/>
    <p:sldId id="403" r:id="rId150"/>
    <p:sldId id="404" r:id="rId151"/>
    <p:sldId id="405" r:id="rId152"/>
    <p:sldId id="406" r:id="rId153"/>
    <p:sldId id="407" r:id="rId154"/>
    <p:sldId id="408" r:id="rId155"/>
    <p:sldId id="409" r:id="rId156"/>
    <p:sldId id="410" r:id="rId157"/>
    <p:sldId id="411" r:id="rId158"/>
    <p:sldId id="412" r:id="rId159"/>
    <p:sldId id="413" r:id="rId160"/>
    <p:sldId id="414" r:id="rId161"/>
    <p:sldId id="415" r:id="rId162"/>
    <p:sldId id="416" r:id="rId163"/>
    <p:sldId id="417" r:id="rId164"/>
    <p:sldId id="418" r:id="rId165"/>
    <p:sldId id="419" r:id="rId166"/>
    <p:sldId id="420" r:id="rId167"/>
    <p:sldId id="421" r:id="rId168"/>
    <p:sldId id="422" r:id="rId169"/>
    <p:sldId id="423" r:id="rId170"/>
    <p:sldId id="424" r:id="rId171"/>
    <p:sldId id="425" r:id="rId172"/>
    <p:sldId id="426" r:id="rId173"/>
    <p:sldId id="427" r:id="rId174"/>
    <p:sldId id="428" r:id="rId175"/>
    <p:sldId id="429" r:id="rId176"/>
    <p:sldId id="430" r:id="rId177"/>
    <p:sldId id="431" r:id="rId178"/>
    <p:sldId id="432" r:id="rId179"/>
    <p:sldId id="433" r:id="rId180"/>
    <p:sldId id="434" r:id="rId181"/>
    <p:sldId id="435" r:id="rId182"/>
    <p:sldId id="436" r:id="rId183"/>
    <p:sldId id="437" r:id="rId184"/>
    <p:sldId id="438" r:id="rId185"/>
    <p:sldId id="439" r:id="rId186"/>
    <p:sldId id="440" r:id="rId187"/>
    <p:sldId id="441" r:id="rId188"/>
    <p:sldId id="442" r:id="rId189"/>
    <p:sldId id="443" r:id="rId190"/>
    <p:sldId id="444" r:id="rId191"/>
    <p:sldId id="445" r:id="rId192"/>
    <p:sldId id="446" r:id="rId193"/>
    <p:sldId id="447" r:id="rId194"/>
    <p:sldId id="448" r:id="rId195"/>
    <p:sldId id="449" r:id="rId196"/>
    <p:sldId id="450" r:id="rId197"/>
    <p:sldId id="451" r:id="rId198"/>
    <p:sldId id="452" r:id="rId199"/>
    <p:sldId id="453" r:id="rId200"/>
    <p:sldId id="454" r:id="rId201"/>
    <p:sldId id="455" r:id="rId202"/>
    <p:sldId id="456" r:id="rId203"/>
    <p:sldId id="457" r:id="rId204"/>
    <p:sldId id="458" r:id="rId205"/>
    <p:sldId id="459" r:id="rId206"/>
    <p:sldId id="460" r:id="rId207"/>
    <p:sldId id="461" r:id="rId208"/>
    <p:sldId id="462" r:id="rId209"/>
    <p:sldId id="463" r:id="rId210"/>
    <p:sldId id="464" r:id="rId211"/>
    <p:sldId id="465" r:id="rId212"/>
    <p:sldId id="466" r:id="rId213"/>
    <p:sldId id="467" r:id="rId214"/>
    <p:sldId id="468" r:id="rId215"/>
    <p:sldId id="469" r:id="rId216"/>
    <p:sldId id="470" r:id="rId217"/>
    <p:sldId id="471" r:id="rId218"/>
    <p:sldId id="472" r:id="rId219"/>
    <p:sldId id="473" r:id="rId220"/>
    <p:sldId id="474" r:id="rId221"/>
    <p:sldId id="475" r:id="rId222"/>
    <p:sldId id="476" r:id="rId223"/>
    <p:sldId id="477" r:id="rId224"/>
    <p:sldId id="478" r:id="rId225"/>
    <p:sldId id="479" r:id="rId226"/>
    <p:sldId id="480" r:id="rId227"/>
    <p:sldId id="481" r:id="rId228"/>
    <p:sldId id="482" r:id="rId229"/>
    <p:sldId id="483" r:id="rId230"/>
    <p:sldId id="484" r:id="rId231"/>
    <p:sldId id="485" r:id="rId232"/>
    <p:sldId id="486" r:id="rId233"/>
    <p:sldId id="487" r:id="rId234"/>
    <p:sldId id="488" r:id="rId235"/>
    <p:sldId id="489" r:id="rId236"/>
    <p:sldId id="490" r:id="rId237"/>
    <p:sldId id="491" r:id="rId238"/>
    <p:sldId id="492" r:id="rId239"/>
    <p:sldId id="493" r:id="rId240"/>
    <p:sldId id="494" r:id="rId241"/>
    <p:sldId id="495" r:id="rId242"/>
    <p:sldId id="496" r:id="rId243"/>
    <p:sldId id="497" r:id="rId244"/>
    <p:sldId id="498" r:id="rId245"/>
    <p:sldId id="499" r:id="rId246"/>
    <p:sldId id="500" r:id="rId247"/>
    <p:sldId id="501" r:id="rId248"/>
    <p:sldId id="502" r:id="rId249"/>
    <p:sldId id="503" r:id="rId250"/>
    <p:sldId id="504" r:id="rId251"/>
    <p:sldId id="505" r:id="rId252"/>
    <p:sldId id="506" r:id="rId253"/>
    <p:sldId id="507" r:id="rId254"/>
    <p:sldId id="508" r:id="rId255"/>
    <p:sldId id="509" r:id="rId256"/>
    <p:sldId id="510" r:id="rId257"/>
    <p:sldId id="511" r:id="rId258"/>
    <p:sldId id="512" r:id="rId259"/>
    <p:sldId id="513" r:id="rId260"/>
    <p:sldId id="514" r:id="rId261"/>
    <p:sldId id="515" r:id="rId262"/>
    <p:sldId id="516" r:id="rId263"/>
    <p:sldId id="517" r:id="rId264"/>
    <p:sldId id="518" r:id="rId265"/>
    <p:sldId id="519" r:id="rId266"/>
    <p:sldId id="520" r:id="rId267"/>
    <p:sldId id="521" r:id="rId268"/>
    <p:sldId id="522" r:id="rId269"/>
    <p:sldId id="523" r:id="rId270"/>
    <p:sldId id="524" r:id="rId271"/>
    <p:sldId id="525" r:id="rId272"/>
    <p:sldId id="526" r:id="rId273"/>
    <p:sldId id="527" r:id="rId274"/>
    <p:sldId id="528" r:id="rId275"/>
    <p:sldId id="529" r:id="rId276"/>
    <p:sldId id="530" r:id="rId277"/>
    <p:sldId id="531" r:id="rId278"/>
    <p:sldId id="532" r:id="rId279"/>
    <p:sldId id="533" r:id="rId280"/>
    <p:sldId id="534" r:id="rId281"/>
    <p:sldId id="535" r:id="rId282"/>
    <p:sldId id="536" r:id="rId283"/>
    <p:sldId id="537" r:id="rId284"/>
    <p:sldId id="538" r:id="rId285"/>
    <p:sldId id="539" r:id="rId286"/>
    <p:sldId id="540" r:id="rId287"/>
    <p:sldId id="541" r:id="rId288"/>
    <p:sldId id="542" r:id="rId289"/>
    <p:sldId id="543" r:id="rId290"/>
    <p:sldId id="544" r:id="rId291"/>
    <p:sldId id="545" r:id="rId292"/>
    <p:sldId id="546" r:id="rId293"/>
    <p:sldId id="547" r:id="rId294"/>
    <p:sldId id="548" r:id="rId295"/>
    <p:sldId id="549" r:id="rId296"/>
    <p:sldId id="550" r:id="rId297"/>
    <p:sldId id="551" r:id="rId298"/>
    <p:sldId id="552" r:id="rId299"/>
    <p:sldId id="553" r:id="rId300"/>
    <p:sldId id="554" r:id="rId301"/>
    <p:sldId id="555" r:id="rId302"/>
    <p:sldId id="556" r:id="rId303"/>
    <p:sldId id="557" r:id="rId304"/>
    <p:sldId id="558" r:id="rId305"/>
    <p:sldId id="559" r:id="rId306"/>
    <p:sldId id="560" r:id="rId307"/>
    <p:sldId id="561" r:id="rId308"/>
    <p:sldId id="562" r:id="rId309"/>
    <p:sldId id="563" r:id="rId310"/>
    <p:sldId id="564" r:id="rId311"/>
    <p:sldId id="565" r:id="rId312"/>
    <p:sldId id="566" r:id="rId313"/>
    <p:sldId id="567" r:id="rId314"/>
    <p:sldId id="568" r:id="rId315"/>
    <p:sldId id="569" r:id="rId316"/>
    <p:sldId id="570" r:id="rId317"/>
    <p:sldId id="571" r:id="rId318"/>
    <p:sldId id="572" r:id="rId319"/>
    <p:sldId id="573" r:id="rId320"/>
    <p:sldId id="574" r:id="rId321"/>
    <p:sldId id="575" r:id="rId322"/>
    <p:sldId id="576" r:id="rId323"/>
    <p:sldId id="577" r:id="rId324"/>
    <p:sldId id="578" r:id="rId325"/>
    <p:sldId id="579" r:id="rId326"/>
    <p:sldId id="580" r:id="rId327"/>
    <p:sldId id="581" r:id="rId328"/>
    <p:sldId id="582" r:id="rId329"/>
    <p:sldId id="583" r:id="rId330"/>
    <p:sldId id="584" r:id="rId331"/>
    <p:sldId id="585" r:id="rId332"/>
    <p:sldId id="586" r:id="rId333"/>
    <p:sldId id="587" r:id="rId334"/>
    <p:sldId id="588" r:id="rId335"/>
    <p:sldId id="589" r:id="rId336"/>
    <p:sldId id="590" r:id="rId337"/>
    <p:sldId id="591" r:id="rId338"/>
    <p:sldId id="592" r:id="rId339"/>
    <p:sldId id="593" r:id="rId340"/>
    <p:sldId id="594" r:id="rId341"/>
    <p:sldId id="595" r:id="rId342"/>
    <p:sldId id="596" r:id="rId343"/>
    <p:sldId id="597" r:id="rId344"/>
    <p:sldId id="598" r:id="rId345"/>
    <p:sldId id="599" r:id="rId346"/>
    <p:sldId id="600" r:id="rId347"/>
    <p:sldId id="601" r:id="rId348"/>
    <p:sldId id="602" r:id="rId349"/>
    <p:sldId id="603" r:id="rId350"/>
    <p:sldId id="604" r:id="rId351"/>
    <p:sldId id="605" r:id="rId352"/>
    <p:sldId id="606" r:id="rId353"/>
    <p:sldId id="607" r:id="rId354"/>
    <p:sldId id="608" r:id="rId355"/>
    <p:sldId id="609" r:id="rId356"/>
    <p:sldId id="610" r:id="rId357"/>
    <p:sldId id="611" r:id="rId358"/>
    <p:sldId id="612" r:id="rId359"/>
    <p:sldId id="613" r:id="rId360"/>
    <p:sldId id="614" r:id="rId361"/>
    <p:sldId id="615" r:id="rId362"/>
    <p:sldId id="616" r:id="rId363"/>
    <p:sldId id="617" r:id="rId364"/>
    <p:sldId id="618" r:id="rId365"/>
    <p:sldId id="619" r:id="rId366"/>
    <p:sldId id="620" r:id="rId367"/>
    <p:sldId id="621" r:id="rId368"/>
    <p:sldId id="622" r:id="rId369"/>
    <p:sldId id="623" r:id="rId370"/>
    <p:sldId id="624" r:id="rId371"/>
    <p:sldId id="625" r:id="rId372"/>
    <p:sldId id="626" r:id="rId373"/>
    <p:sldId id="627" r:id="rId374"/>
    <p:sldId id="628" r:id="rId375"/>
    <p:sldId id="629" r:id="rId376"/>
    <p:sldId id="630" r:id="rId377"/>
    <p:sldId id="631" r:id="rId378"/>
    <p:sldId id="632" r:id="rId379"/>
    <p:sldId id="633" r:id="rId380"/>
    <p:sldId id="634" r:id="rId381"/>
    <p:sldId id="635" r:id="rId382"/>
    <p:sldId id="636" r:id="rId383"/>
    <p:sldId id="637" r:id="rId384"/>
    <p:sldId id="638" r:id="rId385"/>
    <p:sldId id="639" r:id="rId386"/>
    <p:sldId id="640" r:id="rId387"/>
    <p:sldId id="641" r:id="rId388"/>
    <p:sldId id="642" r:id="rId389"/>
    <p:sldId id="643" r:id="rId390"/>
    <p:sldId id="644" r:id="rId391"/>
    <p:sldId id="645" r:id="rId392"/>
    <p:sldId id="646" r:id="rId393"/>
    <p:sldId id="647" r:id="rId394"/>
    <p:sldId id="648" r:id="rId395"/>
    <p:sldId id="649" r:id="rId396"/>
    <p:sldId id="650" r:id="rId397"/>
    <p:sldId id="651" r:id="rId398"/>
    <p:sldId id="652" r:id="rId399"/>
    <p:sldId id="653" r:id="rId400"/>
    <p:sldId id="654" r:id="rId401"/>
    <p:sldId id="655" r:id="rId402"/>
    <p:sldId id="656" r:id="rId403"/>
    <p:sldId id="657" r:id="rId404"/>
    <p:sldId id="658" r:id="rId405"/>
    <p:sldId id="659" r:id="rId406"/>
    <p:sldId id="660" r:id="rId407"/>
    <p:sldId id="661" r:id="rId408"/>
    <p:sldId id="662" r:id="rId409"/>
    <p:sldId id="663" r:id="rId410"/>
    <p:sldId id="664" r:id="rId411"/>
    <p:sldId id="665" r:id="rId412"/>
    <p:sldId id="666" r:id="rId413"/>
    <p:sldId id="667" r:id="rId414"/>
    <p:sldId id="668" r:id="rId415"/>
    <p:sldId id="669" r:id="rId416"/>
    <p:sldId id="670" r:id="rId417"/>
    <p:sldId id="671" r:id="rId418"/>
    <p:sldId id="672" r:id="rId419"/>
    <p:sldId id="673" r:id="rId420"/>
    <p:sldId id="674" r:id="rId421"/>
    <p:sldId id="675" r:id="rId422"/>
    <p:sldId id="676" r:id="rId423"/>
    <p:sldId id="677" r:id="rId424"/>
    <p:sldId id="678" r:id="rId425"/>
    <p:sldId id="679" r:id="rId426"/>
    <p:sldId id="680" r:id="rId427"/>
    <p:sldId id="681" r:id="rId428"/>
    <p:sldId id="682" r:id="rId429"/>
    <p:sldId id="683" r:id="rId430"/>
    <p:sldId id="684" r:id="rId431"/>
    <p:sldId id="685" r:id="rId432"/>
    <p:sldId id="686" r:id="rId433"/>
    <p:sldId id="687" r:id="rId434"/>
    <p:sldId id="688" r:id="rId435"/>
    <p:sldId id="689" r:id="rId436"/>
    <p:sldId id="690" r:id="rId437"/>
    <p:sldId id="691" r:id="rId438"/>
    <p:sldId id="692" r:id="rId439"/>
    <p:sldId id="693" r:id="rId440"/>
    <p:sldId id="694" r:id="rId441"/>
    <p:sldId id="695" r:id="rId442"/>
    <p:sldId id="696" r:id="rId443"/>
    <p:sldId id="697" r:id="rId444"/>
    <p:sldId id="698" r:id="rId445"/>
    <p:sldId id="699" r:id="rId446"/>
    <p:sldId id="700" r:id="rId447"/>
    <p:sldId id="701" r:id="rId448"/>
    <p:sldId id="702" r:id="rId449"/>
    <p:sldId id="703" r:id="rId450"/>
    <p:sldId id="704" r:id="rId451"/>
    <p:sldId id="705" r:id="rId452"/>
    <p:sldId id="706" r:id="rId453"/>
    <p:sldId id="707" r:id="rId454"/>
    <p:sldId id="708" r:id="rId455"/>
    <p:sldId id="709" r:id="rId456"/>
    <p:sldId id="710" r:id="rId457"/>
    <p:sldId id="711" r:id="rId458"/>
    <p:sldId id="712" r:id="rId459"/>
    <p:sldId id="713" r:id="rId460"/>
    <p:sldId id="714" r:id="rId461"/>
    <p:sldId id="715" r:id="rId462"/>
    <p:sldId id="716" r:id="rId463"/>
    <p:sldId id="717" r:id="rId464"/>
    <p:sldId id="718" r:id="rId465"/>
    <p:sldId id="719" r:id="rId466"/>
    <p:sldId id="720" r:id="rId467"/>
    <p:sldId id="721" r:id="rId468"/>
    <p:sldId id="722" r:id="rId469"/>
    <p:sldId id="723" r:id="rId470"/>
    <p:sldId id="724" r:id="rId471"/>
    <p:sldId id="725" r:id="rId472"/>
    <p:sldId id="726" r:id="rId473"/>
    <p:sldId id="727" r:id="rId474"/>
    <p:sldId id="728" r:id="rId475"/>
    <p:sldId id="729" r:id="rId476"/>
    <p:sldId id="730" r:id="rId477"/>
    <p:sldId id="731" r:id="rId478"/>
    <p:sldId id="732" r:id="rId479"/>
    <p:sldId id="733" r:id="rId480"/>
    <p:sldId id="734" r:id="rId481"/>
    <p:sldId id="735" r:id="rId482"/>
    <p:sldId id="736" r:id="rId483"/>
    <p:sldId id="737" r:id="rId484"/>
    <p:sldId id="738" r:id="rId485"/>
    <p:sldId id="739" r:id="rId486"/>
    <p:sldId id="740" r:id="rId487"/>
    <p:sldId id="741" r:id="rId488"/>
    <p:sldId id="742" r:id="rId489"/>
    <p:sldId id="743" r:id="rId490"/>
    <p:sldId id="744" r:id="rId491"/>
    <p:sldId id="745" r:id="rId492"/>
    <p:sldId id="746" r:id="rId493"/>
    <p:sldId id="747" r:id="rId494"/>
    <p:sldId id="748" r:id="rId495"/>
    <p:sldId id="749" r:id="rId496"/>
    <p:sldId id="750" r:id="rId497"/>
    <p:sldId id="751" r:id="rId498"/>
    <p:sldId id="752" r:id="rId499"/>
    <p:sldId id="753" r:id="rId500"/>
    <p:sldId id="754" r:id="rId501"/>
    <p:sldId id="755" r:id="rId502"/>
    <p:sldId id="756" r:id="rId503"/>
    <p:sldId id="757" r:id="rId504"/>
    <p:sldId id="758" r:id="rId505"/>
    <p:sldId id="759" r:id="rId506"/>
    <p:sldId id="760" r:id="rId507"/>
    <p:sldId id="761" r:id="rId508"/>
    <p:sldId id="762" r:id="rId509"/>
    <p:sldId id="763" r:id="rId510"/>
    <p:sldId id="764" r:id="rId511"/>
    <p:sldId id="765" r:id="rId512"/>
    <p:sldId id="766" r:id="rId513"/>
    <p:sldId id="767" r:id="rId514"/>
    <p:sldId id="768" r:id="rId515"/>
    <p:sldId id="769" r:id="rId516"/>
    <p:sldId id="770" r:id="rId517"/>
    <p:sldId id="771" r:id="rId518"/>
    <p:sldId id="772" r:id="rId519"/>
    <p:sldId id="773" r:id="rId520"/>
    <p:sldId id="774" r:id="rId521"/>
    <p:sldId id="775" r:id="rId522"/>
    <p:sldId id="776" r:id="rId523"/>
    <p:sldId id="777" r:id="rId524"/>
    <p:sldId id="778" r:id="rId525"/>
    <p:sldId id="779" r:id="rId526"/>
    <p:sldId id="780" r:id="rId527"/>
    <p:sldId id="781" r:id="rId528"/>
    <p:sldId id="782" r:id="rId529"/>
    <p:sldId id="783" r:id="rId530"/>
    <p:sldId id="784" r:id="rId531"/>
  </p:sldIdLst>
  <p:sldSz cx="9144000" cy="6858000" type="screen4x3"/>
  <p:notesSz cx="6858000" cy="9144000"/>
  <p:defaultTextStyle>
    <a:defPPr>
      <a:defRPr lang="en-US"/>
    </a:defPPr>
    <a:lvl1pPr marL="0" algn="l" defTabSz="9142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1" algn="l" defTabSz="9142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3" algn="l" defTabSz="9142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24" algn="l" defTabSz="9142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66" algn="l" defTabSz="9142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08" algn="l" defTabSz="9142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49" algn="l" defTabSz="9142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991" algn="l" defTabSz="9142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32" algn="l" defTabSz="9142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3" d="100"/>
          <a:sy n="33" d="100"/>
        </p:scale>
        <p:origin x="-1656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324" Type="http://schemas.openxmlformats.org/officeDocument/2006/relationships/slide" Target="slides/slide323.xml"/><Relationship Id="rId366" Type="http://schemas.openxmlformats.org/officeDocument/2006/relationships/slide" Target="slides/slide365.xml"/><Relationship Id="rId531" Type="http://schemas.openxmlformats.org/officeDocument/2006/relationships/slide" Target="slides/slide530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433" Type="http://schemas.openxmlformats.org/officeDocument/2006/relationships/slide" Target="slides/slide432.xml"/><Relationship Id="rId268" Type="http://schemas.openxmlformats.org/officeDocument/2006/relationships/slide" Target="slides/slide267.xml"/><Relationship Id="rId475" Type="http://schemas.openxmlformats.org/officeDocument/2006/relationships/slide" Target="slides/slide474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335" Type="http://schemas.openxmlformats.org/officeDocument/2006/relationships/slide" Target="slides/slide334.xml"/><Relationship Id="rId377" Type="http://schemas.openxmlformats.org/officeDocument/2006/relationships/slide" Target="slides/slide376.xml"/><Relationship Id="rId500" Type="http://schemas.openxmlformats.org/officeDocument/2006/relationships/slide" Target="slides/slide499.xml"/><Relationship Id="rId5" Type="http://schemas.openxmlformats.org/officeDocument/2006/relationships/slide" Target="slides/slide4.xml"/><Relationship Id="rId181" Type="http://schemas.openxmlformats.org/officeDocument/2006/relationships/slide" Target="slides/slide180.xml"/><Relationship Id="rId237" Type="http://schemas.openxmlformats.org/officeDocument/2006/relationships/slide" Target="slides/slide236.xml"/><Relationship Id="rId402" Type="http://schemas.openxmlformats.org/officeDocument/2006/relationships/slide" Target="slides/slide401.xml"/><Relationship Id="rId279" Type="http://schemas.openxmlformats.org/officeDocument/2006/relationships/slide" Target="slides/slide278.xml"/><Relationship Id="rId444" Type="http://schemas.openxmlformats.org/officeDocument/2006/relationships/slide" Target="slides/slide443.xml"/><Relationship Id="rId486" Type="http://schemas.openxmlformats.org/officeDocument/2006/relationships/slide" Target="slides/slide485.xml"/><Relationship Id="rId43" Type="http://schemas.openxmlformats.org/officeDocument/2006/relationships/slide" Target="slides/slide42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46" Type="http://schemas.openxmlformats.org/officeDocument/2006/relationships/slide" Target="slides/slide345.xml"/><Relationship Id="rId388" Type="http://schemas.openxmlformats.org/officeDocument/2006/relationships/slide" Target="slides/slide387.xml"/><Relationship Id="rId511" Type="http://schemas.openxmlformats.org/officeDocument/2006/relationships/slide" Target="slides/slide510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413" Type="http://schemas.openxmlformats.org/officeDocument/2006/relationships/slide" Target="slides/slide412.xml"/><Relationship Id="rId248" Type="http://schemas.openxmlformats.org/officeDocument/2006/relationships/slide" Target="slides/slide247.xml"/><Relationship Id="rId455" Type="http://schemas.openxmlformats.org/officeDocument/2006/relationships/slide" Target="slides/slide454.xml"/><Relationship Id="rId497" Type="http://schemas.openxmlformats.org/officeDocument/2006/relationships/slide" Target="slides/slide496.xml"/><Relationship Id="rId12" Type="http://schemas.openxmlformats.org/officeDocument/2006/relationships/slide" Target="slides/slide11.xml"/><Relationship Id="rId108" Type="http://schemas.openxmlformats.org/officeDocument/2006/relationships/slide" Target="slides/slide107.xml"/><Relationship Id="rId315" Type="http://schemas.openxmlformats.org/officeDocument/2006/relationships/slide" Target="slides/slide314.xml"/><Relationship Id="rId357" Type="http://schemas.openxmlformats.org/officeDocument/2006/relationships/slide" Target="slides/slide356.xml"/><Relationship Id="rId522" Type="http://schemas.openxmlformats.org/officeDocument/2006/relationships/slide" Target="slides/slide521.xml"/><Relationship Id="rId54" Type="http://schemas.openxmlformats.org/officeDocument/2006/relationships/slide" Target="slides/slide53.xml"/><Relationship Id="rId96" Type="http://schemas.openxmlformats.org/officeDocument/2006/relationships/slide" Target="slides/slide95.xml"/><Relationship Id="rId161" Type="http://schemas.openxmlformats.org/officeDocument/2006/relationships/slide" Target="slides/slide160.xml"/><Relationship Id="rId217" Type="http://schemas.openxmlformats.org/officeDocument/2006/relationships/slide" Target="slides/slide216.xml"/><Relationship Id="rId399" Type="http://schemas.openxmlformats.org/officeDocument/2006/relationships/slide" Target="slides/slide398.xml"/><Relationship Id="rId259" Type="http://schemas.openxmlformats.org/officeDocument/2006/relationships/slide" Target="slides/slide258.xml"/><Relationship Id="rId424" Type="http://schemas.openxmlformats.org/officeDocument/2006/relationships/slide" Target="slides/slide423.xml"/><Relationship Id="rId466" Type="http://schemas.openxmlformats.org/officeDocument/2006/relationships/slide" Target="slides/slide46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326" Type="http://schemas.openxmlformats.org/officeDocument/2006/relationships/slide" Target="slides/slide325.xml"/><Relationship Id="rId533" Type="http://schemas.openxmlformats.org/officeDocument/2006/relationships/viewProps" Target="viewProps.xml"/><Relationship Id="rId65" Type="http://schemas.openxmlformats.org/officeDocument/2006/relationships/slide" Target="slides/slide64.xml"/><Relationship Id="rId130" Type="http://schemas.openxmlformats.org/officeDocument/2006/relationships/slide" Target="slides/slide129.xml"/><Relationship Id="rId368" Type="http://schemas.openxmlformats.org/officeDocument/2006/relationships/slide" Target="slides/slide367.xml"/><Relationship Id="rId172" Type="http://schemas.openxmlformats.org/officeDocument/2006/relationships/slide" Target="slides/slide171.xml"/><Relationship Id="rId228" Type="http://schemas.openxmlformats.org/officeDocument/2006/relationships/slide" Target="slides/slide227.xml"/><Relationship Id="rId435" Type="http://schemas.openxmlformats.org/officeDocument/2006/relationships/slide" Target="slides/slide434.xml"/><Relationship Id="rId477" Type="http://schemas.openxmlformats.org/officeDocument/2006/relationships/slide" Target="slides/slide476.xml"/><Relationship Id="rId281" Type="http://schemas.openxmlformats.org/officeDocument/2006/relationships/slide" Target="slides/slide280.xml"/><Relationship Id="rId337" Type="http://schemas.openxmlformats.org/officeDocument/2006/relationships/slide" Target="slides/slide336.xml"/><Relationship Id="rId502" Type="http://schemas.openxmlformats.org/officeDocument/2006/relationships/slide" Target="slides/slide501.xml"/><Relationship Id="rId34" Type="http://schemas.openxmlformats.org/officeDocument/2006/relationships/slide" Target="slides/slide33.xml"/><Relationship Id="rId76" Type="http://schemas.openxmlformats.org/officeDocument/2006/relationships/slide" Target="slides/slide75.xml"/><Relationship Id="rId141" Type="http://schemas.openxmlformats.org/officeDocument/2006/relationships/slide" Target="slides/slide140.xml"/><Relationship Id="rId379" Type="http://schemas.openxmlformats.org/officeDocument/2006/relationships/slide" Target="slides/slide378.xml"/><Relationship Id="rId7" Type="http://schemas.openxmlformats.org/officeDocument/2006/relationships/slide" Target="slides/slide6.xml"/><Relationship Id="rId183" Type="http://schemas.openxmlformats.org/officeDocument/2006/relationships/slide" Target="slides/slide182.xml"/><Relationship Id="rId239" Type="http://schemas.openxmlformats.org/officeDocument/2006/relationships/slide" Target="slides/slide238.xml"/><Relationship Id="rId390" Type="http://schemas.openxmlformats.org/officeDocument/2006/relationships/slide" Target="slides/slide389.xml"/><Relationship Id="rId404" Type="http://schemas.openxmlformats.org/officeDocument/2006/relationships/slide" Target="slides/slide403.xml"/><Relationship Id="rId446" Type="http://schemas.openxmlformats.org/officeDocument/2006/relationships/slide" Target="slides/slide445.xml"/><Relationship Id="rId250" Type="http://schemas.openxmlformats.org/officeDocument/2006/relationships/slide" Target="slides/slide249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488" Type="http://schemas.openxmlformats.org/officeDocument/2006/relationships/slide" Target="slides/slide487.xml"/><Relationship Id="rId45" Type="http://schemas.openxmlformats.org/officeDocument/2006/relationships/slide" Target="slides/slide44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348" Type="http://schemas.openxmlformats.org/officeDocument/2006/relationships/slide" Target="slides/slide347.xml"/><Relationship Id="rId513" Type="http://schemas.openxmlformats.org/officeDocument/2006/relationships/slide" Target="slides/slide512.xml"/><Relationship Id="rId152" Type="http://schemas.openxmlformats.org/officeDocument/2006/relationships/slide" Target="slides/slide151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415" Type="http://schemas.openxmlformats.org/officeDocument/2006/relationships/slide" Target="slides/slide414.xml"/><Relationship Id="rId457" Type="http://schemas.openxmlformats.org/officeDocument/2006/relationships/slide" Target="slides/slide456.xml"/><Relationship Id="rId261" Type="http://schemas.openxmlformats.org/officeDocument/2006/relationships/slide" Target="slides/slide260.xml"/><Relationship Id="rId499" Type="http://schemas.openxmlformats.org/officeDocument/2006/relationships/slide" Target="slides/slide498.xml"/><Relationship Id="rId14" Type="http://schemas.openxmlformats.org/officeDocument/2006/relationships/slide" Target="slides/slide13.xml"/><Relationship Id="rId56" Type="http://schemas.openxmlformats.org/officeDocument/2006/relationships/slide" Target="slides/slide55.xml"/><Relationship Id="rId317" Type="http://schemas.openxmlformats.org/officeDocument/2006/relationships/slide" Target="slides/slide316.xml"/><Relationship Id="rId359" Type="http://schemas.openxmlformats.org/officeDocument/2006/relationships/slide" Target="slides/slide358.xml"/><Relationship Id="rId524" Type="http://schemas.openxmlformats.org/officeDocument/2006/relationships/slide" Target="slides/slide523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63" Type="http://schemas.openxmlformats.org/officeDocument/2006/relationships/slide" Target="slides/slide162.xml"/><Relationship Id="rId219" Type="http://schemas.openxmlformats.org/officeDocument/2006/relationships/slide" Target="slides/slide218.xml"/><Relationship Id="rId370" Type="http://schemas.openxmlformats.org/officeDocument/2006/relationships/slide" Target="slides/slide369.xml"/><Relationship Id="rId426" Type="http://schemas.openxmlformats.org/officeDocument/2006/relationships/slide" Target="slides/slide425.xml"/><Relationship Id="rId230" Type="http://schemas.openxmlformats.org/officeDocument/2006/relationships/slide" Target="slides/slide229.xml"/><Relationship Id="rId468" Type="http://schemas.openxmlformats.org/officeDocument/2006/relationships/slide" Target="slides/slide467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28" Type="http://schemas.openxmlformats.org/officeDocument/2006/relationships/slide" Target="slides/slide327.xml"/><Relationship Id="rId349" Type="http://schemas.openxmlformats.org/officeDocument/2006/relationships/slide" Target="slides/slide348.xml"/><Relationship Id="rId514" Type="http://schemas.openxmlformats.org/officeDocument/2006/relationships/slide" Target="slides/slide513.xml"/><Relationship Id="rId535" Type="http://schemas.openxmlformats.org/officeDocument/2006/relationships/tableStyles" Target="tableStyles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360" Type="http://schemas.openxmlformats.org/officeDocument/2006/relationships/slide" Target="slides/slide359.xml"/><Relationship Id="rId381" Type="http://schemas.openxmlformats.org/officeDocument/2006/relationships/slide" Target="slides/slide380.xml"/><Relationship Id="rId416" Type="http://schemas.openxmlformats.org/officeDocument/2006/relationships/slide" Target="slides/slide415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437" Type="http://schemas.openxmlformats.org/officeDocument/2006/relationships/slide" Target="slides/slide436.xml"/><Relationship Id="rId458" Type="http://schemas.openxmlformats.org/officeDocument/2006/relationships/slide" Target="slides/slide457.xml"/><Relationship Id="rId479" Type="http://schemas.openxmlformats.org/officeDocument/2006/relationships/slide" Target="slides/slide478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318" Type="http://schemas.openxmlformats.org/officeDocument/2006/relationships/slide" Target="slides/slide317.xml"/><Relationship Id="rId339" Type="http://schemas.openxmlformats.org/officeDocument/2006/relationships/slide" Target="slides/slide338.xml"/><Relationship Id="rId490" Type="http://schemas.openxmlformats.org/officeDocument/2006/relationships/slide" Target="slides/slide489.xml"/><Relationship Id="rId504" Type="http://schemas.openxmlformats.org/officeDocument/2006/relationships/slide" Target="slides/slide503.xml"/><Relationship Id="rId525" Type="http://schemas.openxmlformats.org/officeDocument/2006/relationships/slide" Target="slides/slide524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350" Type="http://schemas.openxmlformats.org/officeDocument/2006/relationships/slide" Target="slides/slide349.xml"/><Relationship Id="rId371" Type="http://schemas.openxmlformats.org/officeDocument/2006/relationships/slide" Target="slides/slide370.xml"/><Relationship Id="rId406" Type="http://schemas.openxmlformats.org/officeDocument/2006/relationships/slide" Target="slides/slide405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392" Type="http://schemas.openxmlformats.org/officeDocument/2006/relationships/slide" Target="slides/slide391.xml"/><Relationship Id="rId427" Type="http://schemas.openxmlformats.org/officeDocument/2006/relationships/slide" Target="slides/slide426.xml"/><Relationship Id="rId448" Type="http://schemas.openxmlformats.org/officeDocument/2006/relationships/slide" Target="slides/slide447.xml"/><Relationship Id="rId469" Type="http://schemas.openxmlformats.org/officeDocument/2006/relationships/slide" Target="slides/slide468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329" Type="http://schemas.openxmlformats.org/officeDocument/2006/relationships/slide" Target="slides/slide328.xml"/><Relationship Id="rId480" Type="http://schemas.openxmlformats.org/officeDocument/2006/relationships/slide" Target="slides/slide479.xml"/><Relationship Id="rId515" Type="http://schemas.openxmlformats.org/officeDocument/2006/relationships/slide" Target="slides/slide514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361" Type="http://schemas.openxmlformats.org/officeDocument/2006/relationships/slide" Target="slides/slide360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382" Type="http://schemas.openxmlformats.org/officeDocument/2006/relationships/slide" Target="slides/slide381.xml"/><Relationship Id="rId417" Type="http://schemas.openxmlformats.org/officeDocument/2006/relationships/slide" Target="slides/slide416.xml"/><Relationship Id="rId438" Type="http://schemas.openxmlformats.org/officeDocument/2006/relationships/slide" Target="slides/slide437.xml"/><Relationship Id="rId459" Type="http://schemas.openxmlformats.org/officeDocument/2006/relationships/slide" Target="slides/slide458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19" Type="http://schemas.openxmlformats.org/officeDocument/2006/relationships/slide" Target="slides/slide318.xml"/><Relationship Id="rId470" Type="http://schemas.openxmlformats.org/officeDocument/2006/relationships/slide" Target="slides/slide469.xml"/><Relationship Id="rId491" Type="http://schemas.openxmlformats.org/officeDocument/2006/relationships/slide" Target="slides/slide490.xml"/><Relationship Id="rId505" Type="http://schemas.openxmlformats.org/officeDocument/2006/relationships/slide" Target="slides/slide504.xml"/><Relationship Id="rId526" Type="http://schemas.openxmlformats.org/officeDocument/2006/relationships/slide" Target="slides/slide52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330" Type="http://schemas.openxmlformats.org/officeDocument/2006/relationships/slide" Target="slides/slide329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351" Type="http://schemas.openxmlformats.org/officeDocument/2006/relationships/slide" Target="slides/slide350.xml"/><Relationship Id="rId372" Type="http://schemas.openxmlformats.org/officeDocument/2006/relationships/slide" Target="slides/slide371.xml"/><Relationship Id="rId393" Type="http://schemas.openxmlformats.org/officeDocument/2006/relationships/slide" Target="slides/slide392.xml"/><Relationship Id="rId407" Type="http://schemas.openxmlformats.org/officeDocument/2006/relationships/slide" Target="slides/slide406.xml"/><Relationship Id="rId428" Type="http://schemas.openxmlformats.org/officeDocument/2006/relationships/slide" Target="slides/slide427.xml"/><Relationship Id="rId449" Type="http://schemas.openxmlformats.org/officeDocument/2006/relationships/slide" Target="slides/slide448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460" Type="http://schemas.openxmlformats.org/officeDocument/2006/relationships/slide" Target="slides/slide459.xml"/><Relationship Id="rId481" Type="http://schemas.openxmlformats.org/officeDocument/2006/relationships/slide" Target="slides/slide480.xml"/><Relationship Id="rId516" Type="http://schemas.openxmlformats.org/officeDocument/2006/relationships/slide" Target="slides/slide51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320" Type="http://schemas.openxmlformats.org/officeDocument/2006/relationships/slide" Target="slides/slide319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341" Type="http://schemas.openxmlformats.org/officeDocument/2006/relationships/slide" Target="slides/slide340.xml"/><Relationship Id="rId362" Type="http://schemas.openxmlformats.org/officeDocument/2006/relationships/slide" Target="slides/slide361.xml"/><Relationship Id="rId383" Type="http://schemas.openxmlformats.org/officeDocument/2006/relationships/slide" Target="slides/slide382.xml"/><Relationship Id="rId418" Type="http://schemas.openxmlformats.org/officeDocument/2006/relationships/slide" Target="slides/slide417.xml"/><Relationship Id="rId439" Type="http://schemas.openxmlformats.org/officeDocument/2006/relationships/slide" Target="slides/slide438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450" Type="http://schemas.openxmlformats.org/officeDocument/2006/relationships/slide" Target="slides/slide449.xml"/><Relationship Id="rId471" Type="http://schemas.openxmlformats.org/officeDocument/2006/relationships/slide" Target="slides/slide470.xml"/><Relationship Id="rId506" Type="http://schemas.openxmlformats.org/officeDocument/2006/relationships/slide" Target="slides/slide50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slide" Target="slides/slide309.xml"/><Relationship Id="rId492" Type="http://schemas.openxmlformats.org/officeDocument/2006/relationships/slide" Target="slides/slide491.xml"/><Relationship Id="rId527" Type="http://schemas.openxmlformats.org/officeDocument/2006/relationships/slide" Target="slides/slide526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331" Type="http://schemas.openxmlformats.org/officeDocument/2006/relationships/slide" Target="slides/slide330.xml"/><Relationship Id="rId352" Type="http://schemas.openxmlformats.org/officeDocument/2006/relationships/slide" Target="slides/slide351.xml"/><Relationship Id="rId373" Type="http://schemas.openxmlformats.org/officeDocument/2006/relationships/slide" Target="slides/slide372.xml"/><Relationship Id="rId394" Type="http://schemas.openxmlformats.org/officeDocument/2006/relationships/slide" Target="slides/slide393.xml"/><Relationship Id="rId408" Type="http://schemas.openxmlformats.org/officeDocument/2006/relationships/slide" Target="slides/slide407.xml"/><Relationship Id="rId429" Type="http://schemas.openxmlformats.org/officeDocument/2006/relationships/slide" Target="slides/slide428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440" Type="http://schemas.openxmlformats.org/officeDocument/2006/relationships/slide" Target="slides/slide439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461" Type="http://schemas.openxmlformats.org/officeDocument/2006/relationships/slide" Target="slides/slide460.xml"/><Relationship Id="rId482" Type="http://schemas.openxmlformats.org/officeDocument/2006/relationships/slide" Target="slides/slide481.xml"/><Relationship Id="rId517" Type="http://schemas.openxmlformats.org/officeDocument/2006/relationships/slide" Target="slides/slide516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42" Type="http://schemas.openxmlformats.org/officeDocument/2006/relationships/slide" Target="slides/slide341.xml"/><Relationship Id="rId363" Type="http://schemas.openxmlformats.org/officeDocument/2006/relationships/slide" Target="slides/slide362.xml"/><Relationship Id="rId384" Type="http://schemas.openxmlformats.org/officeDocument/2006/relationships/slide" Target="slides/slide383.xml"/><Relationship Id="rId419" Type="http://schemas.openxmlformats.org/officeDocument/2006/relationships/slide" Target="slides/slide418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430" Type="http://schemas.openxmlformats.org/officeDocument/2006/relationships/slide" Target="slides/slide429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451" Type="http://schemas.openxmlformats.org/officeDocument/2006/relationships/slide" Target="slides/slide450.xml"/><Relationship Id="rId472" Type="http://schemas.openxmlformats.org/officeDocument/2006/relationships/slide" Target="slides/slide471.xml"/><Relationship Id="rId493" Type="http://schemas.openxmlformats.org/officeDocument/2006/relationships/slide" Target="slides/slide492.xml"/><Relationship Id="rId507" Type="http://schemas.openxmlformats.org/officeDocument/2006/relationships/slide" Target="slides/slide506.xml"/><Relationship Id="rId528" Type="http://schemas.openxmlformats.org/officeDocument/2006/relationships/slide" Target="slides/slide527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32" Type="http://schemas.openxmlformats.org/officeDocument/2006/relationships/slide" Target="slides/slide331.xml"/><Relationship Id="rId353" Type="http://schemas.openxmlformats.org/officeDocument/2006/relationships/slide" Target="slides/slide352.xml"/><Relationship Id="rId374" Type="http://schemas.openxmlformats.org/officeDocument/2006/relationships/slide" Target="slides/slide373.xml"/><Relationship Id="rId395" Type="http://schemas.openxmlformats.org/officeDocument/2006/relationships/slide" Target="slides/slide394.xml"/><Relationship Id="rId409" Type="http://schemas.openxmlformats.org/officeDocument/2006/relationships/slide" Target="slides/slide408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420" Type="http://schemas.openxmlformats.org/officeDocument/2006/relationships/slide" Target="slides/slide419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41" Type="http://schemas.openxmlformats.org/officeDocument/2006/relationships/slide" Target="slides/slide440.xml"/><Relationship Id="rId462" Type="http://schemas.openxmlformats.org/officeDocument/2006/relationships/slide" Target="slides/slide461.xml"/><Relationship Id="rId483" Type="http://schemas.openxmlformats.org/officeDocument/2006/relationships/slide" Target="slides/slide482.xml"/><Relationship Id="rId518" Type="http://schemas.openxmlformats.org/officeDocument/2006/relationships/slide" Target="slides/slide517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22" Type="http://schemas.openxmlformats.org/officeDocument/2006/relationships/slide" Target="slides/slide321.xml"/><Relationship Id="rId343" Type="http://schemas.openxmlformats.org/officeDocument/2006/relationships/slide" Target="slides/slide342.xml"/><Relationship Id="rId364" Type="http://schemas.openxmlformats.org/officeDocument/2006/relationships/slide" Target="slides/slide363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385" Type="http://schemas.openxmlformats.org/officeDocument/2006/relationships/slide" Target="slides/slide384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410" Type="http://schemas.openxmlformats.org/officeDocument/2006/relationships/slide" Target="slides/slide409.xml"/><Relationship Id="rId431" Type="http://schemas.openxmlformats.org/officeDocument/2006/relationships/slide" Target="slides/slide430.xml"/><Relationship Id="rId452" Type="http://schemas.openxmlformats.org/officeDocument/2006/relationships/slide" Target="slides/slide451.xml"/><Relationship Id="rId473" Type="http://schemas.openxmlformats.org/officeDocument/2006/relationships/slide" Target="slides/slide472.xml"/><Relationship Id="rId494" Type="http://schemas.openxmlformats.org/officeDocument/2006/relationships/slide" Target="slides/slide493.xml"/><Relationship Id="rId508" Type="http://schemas.openxmlformats.org/officeDocument/2006/relationships/slide" Target="slides/slide507.xml"/><Relationship Id="rId529" Type="http://schemas.openxmlformats.org/officeDocument/2006/relationships/slide" Target="slides/slide528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slide" Target="slides/slide311.xml"/><Relationship Id="rId333" Type="http://schemas.openxmlformats.org/officeDocument/2006/relationships/slide" Target="slides/slide332.xml"/><Relationship Id="rId354" Type="http://schemas.openxmlformats.org/officeDocument/2006/relationships/slide" Target="slides/slide353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75" Type="http://schemas.openxmlformats.org/officeDocument/2006/relationships/slide" Target="slides/slide374.xml"/><Relationship Id="rId396" Type="http://schemas.openxmlformats.org/officeDocument/2006/relationships/slide" Target="slides/slide395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400" Type="http://schemas.openxmlformats.org/officeDocument/2006/relationships/slide" Target="slides/slide399.xml"/><Relationship Id="rId421" Type="http://schemas.openxmlformats.org/officeDocument/2006/relationships/slide" Target="slides/slide420.xml"/><Relationship Id="rId442" Type="http://schemas.openxmlformats.org/officeDocument/2006/relationships/slide" Target="slides/slide441.xml"/><Relationship Id="rId463" Type="http://schemas.openxmlformats.org/officeDocument/2006/relationships/slide" Target="slides/slide462.xml"/><Relationship Id="rId484" Type="http://schemas.openxmlformats.org/officeDocument/2006/relationships/slide" Target="slides/slide483.xml"/><Relationship Id="rId519" Type="http://schemas.openxmlformats.org/officeDocument/2006/relationships/slide" Target="slides/slide518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323" Type="http://schemas.openxmlformats.org/officeDocument/2006/relationships/slide" Target="slides/slide322.xml"/><Relationship Id="rId344" Type="http://schemas.openxmlformats.org/officeDocument/2006/relationships/slide" Target="slides/slide343.xml"/><Relationship Id="rId530" Type="http://schemas.openxmlformats.org/officeDocument/2006/relationships/slide" Target="slides/slide529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365" Type="http://schemas.openxmlformats.org/officeDocument/2006/relationships/slide" Target="slides/slide364.xml"/><Relationship Id="rId386" Type="http://schemas.openxmlformats.org/officeDocument/2006/relationships/slide" Target="slides/slide385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411" Type="http://schemas.openxmlformats.org/officeDocument/2006/relationships/slide" Target="slides/slide410.xml"/><Relationship Id="rId432" Type="http://schemas.openxmlformats.org/officeDocument/2006/relationships/slide" Target="slides/slide431.xml"/><Relationship Id="rId453" Type="http://schemas.openxmlformats.org/officeDocument/2006/relationships/slide" Target="slides/slide452.xml"/><Relationship Id="rId474" Type="http://schemas.openxmlformats.org/officeDocument/2006/relationships/slide" Target="slides/slide473.xml"/><Relationship Id="rId509" Type="http://schemas.openxmlformats.org/officeDocument/2006/relationships/slide" Target="slides/slide508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313" Type="http://schemas.openxmlformats.org/officeDocument/2006/relationships/slide" Target="slides/slide312.xml"/><Relationship Id="rId495" Type="http://schemas.openxmlformats.org/officeDocument/2006/relationships/slide" Target="slides/slide494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334" Type="http://schemas.openxmlformats.org/officeDocument/2006/relationships/slide" Target="slides/slide333.xml"/><Relationship Id="rId355" Type="http://schemas.openxmlformats.org/officeDocument/2006/relationships/slide" Target="slides/slide354.xml"/><Relationship Id="rId376" Type="http://schemas.openxmlformats.org/officeDocument/2006/relationships/slide" Target="slides/slide375.xml"/><Relationship Id="rId397" Type="http://schemas.openxmlformats.org/officeDocument/2006/relationships/slide" Target="slides/slide396.xml"/><Relationship Id="rId520" Type="http://schemas.openxmlformats.org/officeDocument/2006/relationships/slide" Target="slides/slide519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401" Type="http://schemas.openxmlformats.org/officeDocument/2006/relationships/slide" Target="slides/slide400.xml"/><Relationship Id="rId422" Type="http://schemas.openxmlformats.org/officeDocument/2006/relationships/slide" Target="slides/slide421.xml"/><Relationship Id="rId443" Type="http://schemas.openxmlformats.org/officeDocument/2006/relationships/slide" Target="slides/slide442.xml"/><Relationship Id="rId464" Type="http://schemas.openxmlformats.org/officeDocument/2006/relationships/slide" Target="slides/slide463.xml"/><Relationship Id="rId303" Type="http://schemas.openxmlformats.org/officeDocument/2006/relationships/slide" Target="slides/slide302.xml"/><Relationship Id="rId485" Type="http://schemas.openxmlformats.org/officeDocument/2006/relationships/slide" Target="slides/slide484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345" Type="http://schemas.openxmlformats.org/officeDocument/2006/relationships/slide" Target="slides/slide344.xml"/><Relationship Id="rId387" Type="http://schemas.openxmlformats.org/officeDocument/2006/relationships/slide" Target="slides/slide386.xml"/><Relationship Id="rId510" Type="http://schemas.openxmlformats.org/officeDocument/2006/relationships/slide" Target="slides/slide50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412" Type="http://schemas.openxmlformats.org/officeDocument/2006/relationships/slide" Target="slides/slide411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454" Type="http://schemas.openxmlformats.org/officeDocument/2006/relationships/slide" Target="slides/slide453.xml"/><Relationship Id="rId496" Type="http://schemas.openxmlformats.org/officeDocument/2006/relationships/slide" Target="slides/slide495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356" Type="http://schemas.openxmlformats.org/officeDocument/2006/relationships/slide" Target="slides/slide355.xml"/><Relationship Id="rId398" Type="http://schemas.openxmlformats.org/officeDocument/2006/relationships/slide" Target="slides/slide397.xml"/><Relationship Id="rId521" Type="http://schemas.openxmlformats.org/officeDocument/2006/relationships/slide" Target="slides/slide520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Relationship Id="rId423" Type="http://schemas.openxmlformats.org/officeDocument/2006/relationships/slide" Target="slides/slide422.xml"/><Relationship Id="rId258" Type="http://schemas.openxmlformats.org/officeDocument/2006/relationships/slide" Target="slides/slide257.xml"/><Relationship Id="rId465" Type="http://schemas.openxmlformats.org/officeDocument/2006/relationships/slide" Target="slides/slide464.xml"/><Relationship Id="rId22" Type="http://schemas.openxmlformats.org/officeDocument/2006/relationships/slide" Target="slides/slide21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325" Type="http://schemas.openxmlformats.org/officeDocument/2006/relationships/slide" Target="slides/slide324.xml"/><Relationship Id="rId367" Type="http://schemas.openxmlformats.org/officeDocument/2006/relationships/slide" Target="slides/slide366.xml"/><Relationship Id="rId532" Type="http://schemas.openxmlformats.org/officeDocument/2006/relationships/presProps" Target="presProps.xml"/><Relationship Id="rId171" Type="http://schemas.openxmlformats.org/officeDocument/2006/relationships/slide" Target="slides/slide170.xml"/><Relationship Id="rId227" Type="http://schemas.openxmlformats.org/officeDocument/2006/relationships/slide" Target="slides/slide226.xml"/><Relationship Id="rId269" Type="http://schemas.openxmlformats.org/officeDocument/2006/relationships/slide" Target="slides/slide268.xml"/><Relationship Id="rId434" Type="http://schemas.openxmlformats.org/officeDocument/2006/relationships/slide" Target="slides/slide433.xml"/><Relationship Id="rId476" Type="http://schemas.openxmlformats.org/officeDocument/2006/relationships/slide" Target="slides/slide475.xml"/><Relationship Id="rId33" Type="http://schemas.openxmlformats.org/officeDocument/2006/relationships/slide" Target="slides/slide32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36" Type="http://schemas.openxmlformats.org/officeDocument/2006/relationships/slide" Target="slides/slide335.xml"/><Relationship Id="rId501" Type="http://schemas.openxmlformats.org/officeDocument/2006/relationships/slide" Target="slides/slide500.xml"/><Relationship Id="rId75" Type="http://schemas.openxmlformats.org/officeDocument/2006/relationships/slide" Target="slides/slide74.xml"/><Relationship Id="rId140" Type="http://schemas.openxmlformats.org/officeDocument/2006/relationships/slide" Target="slides/slide139.xml"/><Relationship Id="rId182" Type="http://schemas.openxmlformats.org/officeDocument/2006/relationships/slide" Target="slides/slide181.xml"/><Relationship Id="rId378" Type="http://schemas.openxmlformats.org/officeDocument/2006/relationships/slide" Target="slides/slide377.xml"/><Relationship Id="rId403" Type="http://schemas.openxmlformats.org/officeDocument/2006/relationships/slide" Target="slides/slide402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445" Type="http://schemas.openxmlformats.org/officeDocument/2006/relationships/slide" Target="slides/slide444.xml"/><Relationship Id="rId487" Type="http://schemas.openxmlformats.org/officeDocument/2006/relationships/slide" Target="slides/slide486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47" Type="http://schemas.openxmlformats.org/officeDocument/2006/relationships/slide" Target="slides/slide346.xml"/><Relationship Id="rId512" Type="http://schemas.openxmlformats.org/officeDocument/2006/relationships/slide" Target="slides/slide511.xml"/><Relationship Id="rId44" Type="http://schemas.openxmlformats.org/officeDocument/2006/relationships/slide" Target="slides/slide43.xml"/><Relationship Id="rId86" Type="http://schemas.openxmlformats.org/officeDocument/2006/relationships/slide" Target="slides/slide85.xml"/><Relationship Id="rId151" Type="http://schemas.openxmlformats.org/officeDocument/2006/relationships/slide" Target="slides/slide150.xml"/><Relationship Id="rId389" Type="http://schemas.openxmlformats.org/officeDocument/2006/relationships/slide" Target="slides/slide388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49" Type="http://schemas.openxmlformats.org/officeDocument/2006/relationships/slide" Target="slides/slide248.xml"/><Relationship Id="rId414" Type="http://schemas.openxmlformats.org/officeDocument/2006/relationships/slide" Target="slides/slide413.xml"/><Relationship Id="rId456" Type="http://schemas.openxmlformats.org/officeDocument/2006/relationships/slide" Target="slides/slide455.xml"/><Relationship Id="rId498" Type="http://schemas.openxmlformats.org/officeDocument/2006/relationships/slide" Target="slides/slide497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316" Type="http://schemas.openxmlformats.org/officeDocument/2006/relationships/slide" Target="slides/slide315.xml"/><Relationship Id="rId523" Type="http://schemas.openxmlformats.org/officeDocument/2006/relationships/slide" Target="slides/slide522.xml"/><Relationship Id="rId55" Type="http://schemas.openxmlformats.org/officeDocument/2006/relationships/slide" Target="slides/slide54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358" Type="http://schemas.openxmlformats.org/officeDocument/2006/relationships/slide" Target="slides/slide357.xml"/><Relationship Id="rId162" Type="http://schemas.openxmlformats.org/officeDocument/2006/relationships/slide" Target="slides/slide161.xml"/><Relationship Id="rId218" Type="http://schemas.openxmlformats.org/officeDocument/2006/relationships/slide" Target="slides/slide217.xml"/><Relationship Id="rId425" Type="http://schemas.openxmlformats.org/officeDocument/2006/relationships/slide" Target="slides/slide424.xml"/><Relationship Id="rId467" Type="http://schemas.openxmlformats.org/officeDocument/2006/relationships/slide" Target="slides/slide466.xml"/><Relationship Id="rId271" Type="http://schemas.openxmlformats.org/officeDocument/2006/relationships/slide" Target="slides/slide270.xml"/><Relationship Id="rId24" Type="http://schemas.openxmlformats.org/officeDocument/2006/relationships/slide" Target="slides/slide23.xml"/><Relationship Id="rId66" Type="http://schemas.openxmlformats.org/officeDocument/2006/relationships/slide" Target="slides/slide65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369" Type="http://schemas.openxmlformats.org/officeDocument/2006/relationships/slide" Target="slides/slide368.xml"/><Relationship Id="rId534" Type="http://schemas.openxmlformats.org/officeDocument/2006/relationships/theme" Target="theme/theme1.xml"/><Relationship Id="rId173" Type="http://schemas.openxmlformats.org/officeDocument/2006/relationships/slide" Target="slides/slide172.xml"/><Relationship Id="rId229" Type="http://schemas.openxmlformats.org/officeDocument/2006/relationships/slide" Target="slides/slide228.xml"/><Relationship Id="rId380" Type="http://schemas.openxmlformats.org/officeDocument/2006/relationships/slide" Target="slides/slide379.xml"/><Relationship Id="rId436" Type="http://schemas.openxmlformats.org/officeDocument/2006/relationships/slide" Target="slides/slide435.xml"/><Relationship Id="rId240" Type="http://schemas.openxmlformats.org/officeDocument/2006/relationships/slide" Target="slides/slide239.xml"/><Relationship Id="rId478" Type="http://schemas.openxmlformats.org/officeDocument/2006/relationships/slide" Target="slides/slide477.xml"/><Relationship Id="rId35" Type="http://schemas.openxmlformats.org/officeDocument/2006/relationships/slide" Target="slides/slide34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38" Type="http://schemas.openxmlformats.org/officeDocument/2006/relationships/slide" Target="slides/slide337.xml"/><Relationship Id="rId503" Type="http://schemas.openxmlformats.org/officeDocument/2006/relationships/slide" Target="slides/slide502.xml"/><Relationship Id="rId8" Type="http://schemas.openxmlformats.org/officeDocument/2006/relationships/slide" Target="slides/slide7.xml"/><Relationship Id="rId142" Type="http://schemas.openxmlformats.org/officeDocument/2006/relationships/slide" Target="slides/slide141.xml"/><Relationship Id="rId184" Type="http://schemas.openxmlformats.org/officeDocument/2006/relationships/slide" Target="slides/slide183.xml"/><Relationship Id="rId391" Type="http://schemas.openxmlformats.org/officeDocument/2006/relationships/slide" Target="slides/slide390.xml"/><Relationship Id="rId405" Type="http://schemas.openxmlformats.org/officeDocument/2006/relationships/slide" Target="slides/slide404.xml"/><Relationship Id="rId447" Type="http://schemas.openxmlformats.org/officeDocument/2006/relationships/slide" Target="slides/slide446.xml"/><Relationship Id="rId251" Type="http://schemas.openxmlformats.org/officeDocument/2006/relationships/slide" Target="slides/slide250.xml"/><Relationship Id="rId489" Type="http://schemas.openxmlformats.org/officeDocument/2006/relationships/slide" Target="slides/slide48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7B5CF-E120-4A73-B4C4-81A7F2FC9DDB}" type="datetimeFigureOut">
              <a:rPr lang="en-US" smtClean="0"/>
              <a:t>11/30/2013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0019-5BFE-44AB-9938-7564F8F49A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7B5CF-E120-4A73-B4C4-81A7F2FC9DDB}" type="datetimeFigureOut">
              <a:rPr lang="en-US" smtClean="0"/>
              <a:t>11/30/2013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0019-5BFE-44AB-9938-7564F8F49A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2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0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99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7B5CF-E120-4A73-B4C4-81A7F2FC9DDB}" type="datetimeFigureOut">
              <a:rPr lang="en-US" smtClean="0"/>
              <a:t>11/30/2013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0019-5BFE-44AB-9938-7564F8F49A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7B5CF-E120-4A73-B4C4-81A7F2FC9DDB}" type="datetimeFigureOut">
              <a:rPr lang="en-US" smtClean="0"/>
              <a:t>11/30/2013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0019-5BFE-44AB-9938-7564F8F49A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1" indent="0">
              <a:buNone/>
              <a:defRPr sz="2000" b="1"/>
            </a:lvl2pPr>
            <a:lvl3pPr marL="914283" indent="0">
              <a:buNone/>
              <a:defRPr sz="1800" b="1"/>
            </a:lvl3pPr>
            <a:lvl4pPr marL="1371424" indent="0">
              <a:buNone/>
              <a:defRPr sz="1600" b="1"/>
            </a:lvl4pPr>
            <a:lvl5pPr marL="1828566" indent="0">
              <a:buNone/>
              <a:defRPr sz="1600" b="1"/>
            </a:lvl5pPr>
            <a:lvl6pPr marL="2285708" indent="0">
              <a:buNone/>
              <a:defRPr sz="1600" b="1"/>
            </a:lvl6pPr>
            <a:lvl7pPr marL="2742849" indent="0">
              <a:buNone/>
              <a:defRPr sz="1600" b="1"/>
            </a:lvl7pPr>
            <a:lvl8pPr marL="3199991" indent="0">
              <a:buNone/>
              <a:defRPr sz="1600" b="1"/>
            </a:lvl8pPr>
            <a:lvl9pPr marL="365713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1" indent="0">
              <a:buNone/>
              <a:defRPr sz="2000" b="1"/>
            </a:lvl2pPr>
            <a:lvl3pPr marL="914283" indent="0">
              <a:buNone/>
              <a:defRPr sz="1800" b="1"/>
            </a:lvl3pPr>
            <a:lvl4pPr marL="1371424" indent="0">
              <a:buNone/>
              <a:defRPr sz="1600" b="1"/>
            </a:lvl4pPr>
            <a:lvl5pPr marL="1828566" indent="0">
              <a:buNone/>
              <a:defRPr sz="1600" b="1"/>
            </a:lvl5pPr>
            <a:lvl6pPr marL="2285708" indent="0">
              <a:buNone/>
              <a:defRPr sz="1600" b="1"/>
            </a:lvl6pPr>
            <a:lvl7pPr marL="2742849" indent="0">
              <a:buNone/>
              <a:defRPr sz="1600" b="1"/>
            </a:lvl7pPr>
            <a:lvl8pPr marL="3199991" indent="0">
              <a:buNone/>
              <a:defRPr sz="1600" b="1"/>
            </a:lvl8pPr>
            <a:lvl9pPr marL="365713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7B5CF-E120-4A73-B4C4-81A7F2FC9DDB}" type="datetimeFigureOut">
              <a:rPr lang="en-US" smtClean="0"/>
              <a:t>11/30/2013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0019-5BFE-44AB-9938-7564F8F49A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7B5CF-E120-4A73-B4C4-81A7F2FC9DDB}" type="datetimeFigureOut">
              <a:rPr lang="en-US" smtClean="0"/>
              <a:t>11/30/2013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0019-5BFE-44AB-9938-7564F8F49A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7B5CF-E120-4A73-B4C4-81A7F2FC9DDB}" type="datetimeFigureOut">
              <a:rPr lang="en-US" smtClean="0"/>
              <a:t>11/30/2013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0019-5BFE-44AB-9938-7564F8F49A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41" indent="0">
              <a:buNone/>
              <a:defRPr sz="1200"/>
            </a:lvl2pPr>
            <a:lvl3pPr marL="914283" indent="0">
              <a:buNone/>
              <a:defRPr sz="1000"/>
            </a:lvl3pPr>
            <a:lvl4pPr marL="1371424" indent="0">
              <a:buNone/>
              <a:defRPr sz="900"/>
            </a:lvl4pPr>
            <a:lvl5pPr marL="1828566" indent="0">
              <a:buNone/>
              <a:defRPr sz="900"/>
            </a:lvl5pPr>
            <a:lvl6pPr marL="2285708" indent="0">
              <a:buNone/>
              <a:defRPr sz="900"/>
            </a:lvl6pPr>
            <a:lvl7pPr marL="2742849" indent="0">
              <a:buNone/>
              <a:defRPr sz="900"/>
            </a:lvl7pPr>
            <a:lvl8pPr marL="3199991" indent="0">
              <a:buNone/>
              <a:defRPr sz="900"/>
            </a:lvl8pPr>
            <a:lvl9pPr marL="365713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7B5CF-E120-4A73-B4C4-81A7F2FC9DDB}" type="datetimeFigureOut">
              <a:rPr lang="en-US" smtClean="0"/>
              <a:t>11/30/2013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0019-5BFE-44AB-9938-7564F8F49A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41" indent="0">
              <a:buNone/>
              <a:defRPr sz="2800"/>
            </a:lvl2pPr>
            <a:lvl3pPr marL="914283" indent="0">
              <a:buNone/>
              <a:defRPr sz="2400"/>
            </a:lvl3pPr>
            <a:lvl4pPr marL="1371424" indent="0">
              <a:buNone/>
              <a:defRPr sz="2000"/>
            </a:lvl4pPr>
            <a:lvl5pPr marL="1828566" indent="0">
              <a:buNone/>
              <a:defRPr sz="2000"/>
            </a:lvl5pPr>
            <a:lvl6pPr marL="2285708" indent="0">
              <a:buNone/>
              <a:defRPr sz="2000"/>
            </a:lvl6pPr>
            <a:lvl7pPr marL="2742849" indent="0">
              <a:buNone/>
              <a:defRPr sz="2000"/>
            </a:lvl7pPr>
            <a:lvl8pPr marL="3199991" indent="0">
              <a:buNone/>
              <a:defRPr sz="2000"/>
            </a:lvl8pPr>
            <a:lvl9pPr marL="3657132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41" indent="0">
              <a:buNone/>
              <a:defRPr sz="1200"/>
            </a:lvl2pPr>
            <a:lvl3pPr marL="914283" indent="0">
              <a:buNone/>
              <a:defRPr sz="1000"/>
            </a:lvl3pPr>
            <a:lvl4pPr marL="1371424" indent="0">
              <a:buNone/>
              <a:defRPr sz="900"/>
            </a:lvl4pPr>
            <a:lvl5pPr marL="1828566" indent="0">
              <a:buNone/>
              <a:defRPr sz="900"/>
            </a:lvl5pPr>
            <a:lvl6pPr marL="2285708" indent="0">
              <a:buNone/>
              <a:defRPr sz="900"/>
            </a:lvl6pPr>
            <a:lvl7pPr marL="2742849" indent="0">
              <a:buNone/>
              <a:defRPr sz="900"/>
            </a:lvl7pPr>
            <a:lvl8pPr marL="3199991" indent="0">
              <a:buNone/>
              <a:defRPr sz="900"/>
            </a:lvl8pPr>
            <a:lvl9pPr marL="365713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7B5CF-E120-4A73-B4C4-81A7F2FC9DDB}" type="datetimeFigureOut">
              <a:rPr lang="en-US" smtClean="0"/>
              <a:t>11/30/2013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0019-5BFE-44AB-9938-7564F8F49A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7B5CF-E120-4A73-B4C4-81A7F2FC9DDB}" type="datetimeFigureOut">
              <a:rPr lang="en-US" smtClean="0"/>
              <a:t>11/30/2013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0019-5BFE-44AB-9938-7564F8F49A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381001"/>
            <a:ext cx="2857500" cy="812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5001" y="381001"/>
            <a:ext cx="8420100" cy="8128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7B5CF-E120-4A73-B4C4-81A7F2FC9DDB}" type="datetimeFigureOut">
              <a:rPr lang="en-US" smtClean="0"/>
              <a:t>11/30/2013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00019-5BFE-44AB-9938-7564F8F49A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A7B5CF-E120-4A73-B4C4-81A7F2FC9DDB}" type="datetimeFigureOut">
              <a:rPr lang="en-US" smtClean="0"/>
              <a:t>11/30/2013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1" y="6356352"/>
            <a:ext cx="2895600" cy="365125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00019-5BFE-44AB-9938-7564F8F49AA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283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6" indent="-342856" algn="l" defTabSz="914283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54" indent="-285714" algn="l" defTabSz="914283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54" indent="-228571" algn="l" defTabSz="9142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96" indent="-228571" algn="l" defTabSz="914283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36" indent="-228571" algn="l" defTabSz="914283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78" indent="-228571" algn="l" defTabSz="91428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20" indent="-228571" algn="l" defTabSz="91428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61" indent="-228571" algn="l" defTabSz="91428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03" indent="-228571" algn="l" defTabSz="91428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1" algn="l" defTabSz="9142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83" algn="l" defTabSz="9142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24" algn="l" defTabSz="9142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66" algn="l" defTabSz="9142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08" algn="l" defTabSz="9142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49" algn="l" defTabSz="9142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91" algn="l" defTabSz="9142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32" algn="l" defTabSz="9142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7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7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7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7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7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7.xm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7.xml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7.xml"/></Relationships>
</file>

<file path=ppt/slides/_rels/slide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7.png"/><Relationship Id="rId1" Type="http://schemas.openxmlformats.org/officeDocument/2006/relationships/slideLayout" Target="../slideLayouts/slideLayout7.xml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8.png"/><Relationship Id="rId1" Type="http://schemas.openxmlformats.org/officeDocument/2006/relationships/slideLayout" Target="../slideLayouts/slideLayout7.xml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7.xml"/></Relationships>
</file>

<file path=ppt/slides/_rels/slide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7.xml"/></Relationships>
</file>

<file path=ppt/slides/_rels/slide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7.xml"/></Relationships>
</file>

<file path=ppt/slides/_rels/slide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7.xml"/></Relationships>
</file>

<file path=ppt/slides/_rels/slide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7.xml"/></Relationships>
</file>

<file path=ppt/slides/_rels/slide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4.png"/><Relationship Id="rId1" Type="http://schemas.openxmlformats.org/officeDocument/2006/relationships/slideLayout" Target="../slideLayouts/slideLayout7.xml"/></Relationships>
</file>

<file path=ppt/slides/_rels/slide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7.xml"/></Relationships>
</file>

<file path=ppt/slides/_rels/slide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7.xml"/></Relationships>
</file>

<file path=ppt/slides/_rels/slide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7.xml"/></Relationships>
</file>

<file path=ppt/slides/_rels/slide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8.png"/><Relationship Id="rId1" Type="http://schemas.openxmlformats.org/officeDocument/2006/relationships/slideLayout" Target="../slideLayouts/slideLayout7.xml"/></Relationships>
</file>

<file path=ppt/slides/_rels/slide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7.xml"/></Relationships>
</file>

<file path=ppt/slides/_rels/slide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7.xml"/></Relationships>
</file>

<file path=ppt/slides/_rels/slide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7.xml"/></Relationships>
</file>

<file path=ppt/slides/_rels/slide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7.xml"/></Relationships>
</file>

<file path=ppt/slides/_rels/slide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7.xml"/></Relationships>
</file>

<file path=ppt/slides/_rels/slide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4.png"/><Relationship Id="rId1" Type="http://schemas.openxmlformats.org/officeDocument/2006/relationships/slideLayout" Target="../slideLayouts/slideLayout7.xml"/></Relationships>
</file>

<file path=ppt/slides/_rels/slide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5.png"/><Relationship Id="rId1" Type="http://schemas.openxmlformats.org/officeDocument/2006/relationships/slideLayout" Target="../slideLayouts/slideLayout7.xml"/></Relationships>
</file>

<file path=ppt/slides/_rels/slide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7.xml"/></Relationships>
</file>

<file path=ppt/slides/_rels/slide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7.png"/><Relationship Id="rId1" Type="http://schemas.openxmlformats.org/officeDocument/2006/relationships/slideLayout" Target="../slideLayouts/slideLayout7.xml"/></Relationships>
</file>

<file path=ppt/slides/_rels/slide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8.png"/><Relationship Id="rId1" Type="http://schemas.openxmlformats.org/officeDocument/2006/relationships/slideLayout" Target="../slideLayouts/slideLayout7.xml"/></Relationships>
</file>

<file path=ppt/slides/_rels/slide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9.png"/><Relationship Id="rId1" Type="http://schemas.openxmlformats.org/officeDocument/2006/relationships/slideLayout" Target="../slideLayouts/slideLayout7.xml"/></Relationships>
</file>

<file path=ppt/slides/_rels/slide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7.xml"/></Relationships>
</file>

<file path=ppt/slides/_rels/slide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7.xml"/></Relationships>
</file>

<file path=ppt/slides/_rels/slide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2.png"/><Relationship Id="rId1" Type="http://schemas.openxmlformats.org/officeDocument/2006/relationships/slideLayout" Target="../slideLayouts/slideLayout7.xml"/></Relationships>
</file>

<file path=ppt/slides/_rels/slide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2.png"/><Relationship Id="rId1" Type="http://schemas.openxmlformats.org/officeDocument/2006/relationships/slideLayout" Target="../slideLayouts/slideLayout7.xml"/></Relationships>
</file>

<file path=ppt/slides/_rels/slide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3.png"/><Relationship Id="rId1" Type="http://schemas.openxmlformats.org/officeDocument/2006/relationships/slideLayout" Target="../slideLayouts/slideLayout7.xml"/></Relationships>
</file>

<file path=ppt/slides/_rels/slide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3.png"/><Relationship Id="rId1" Type="http://schemas.openxmlformats.org/officeDocument/2006/relationships/slideLayout" Target="../slideLayouts/slideLayout7.xml"/></Relationships>
</file>

<file path=ppt/slides/_rels/slide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7.xml"/></Relationships>
</file>

<file path=ppt/slides/_rels/slide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5.png"/><Relationship Id="rId1" Type="http://schemas.openxmlformats.org/officeDocument/2006/relationships/slideLayout" Target="../slideLayouts/slideLayout7.xml"/></Relationships>
</file>

<file path=ppt/slides/_rels/slide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6.png"/><Relationship Id="rId1" Type="http://schemas.openxmlformats.org/officeDocument/2006/relationships/slideLayout" Target="../slideLayouts/slideLayout7.xml"/></Relationships>
</file>

<file path=ppt/slides/_rels/slide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7.xml"/></Relationships>
</file>

<file path=ppt/slides/_rels/slide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8.png"/><Relationship Id="rId1" Type="http://schemas.openxmlformats.org/officeDocument/2006/relationships/slideLayout" Target="../slideLayouts/slideLayout7.xml"/></Relationships>
</file>

<file path=ppt/slides/_rels/slide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9.png"/><Relationship Id="rId1" Type="http://schemas.openxmlformats.org/officeDocument/2006/relationships/slideLayout" Target="../slideLayouts/slideLayout7.xml"/></Relationships>
</file>

<file path=ppt/slides/_rels/slide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7.xml"/></Relationships>
</file>

<file path=ppt/slides/_rels/slide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1.png"/><Relationship Id="rId1" Type="http://schemas.openxmlformats.org/officeDocument/2006/relationships/slideLayout" Target="../slideLayouts/slideLayout7.xml"/></Relationships>
</file>

<file path=ppt/slides/_rels/slide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2.png"/><Relationship Id="rId1" Type="http://schemas.openxmlformats.org/officeDocument/2006/relationships/slideLayout" Target="../slideLayouts/slideLayout7.xml"/></Relationships>
</file>

<file path=ppt/slides/_rels/slide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3.png"/><Relationship Id="rId1" Type="http://schemas.openxmlformats.org/officeDocument/2006/relationships/slideLayout" Target="../slideLayouts/slideLayout7.xml"/></Relationships>
</file>

<file path=ppt/slides/_rels/slide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4.png"/><Relationship Id="rId1" Type="http://schemas.openxmlformats.org/officeDocument/2006/relationships/slideLayout" Target="../slideLayouts/slideLayout7.xml"/></Relationships>
</file>

<file path=ppt/slides/_rels/slide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5.png"/><Relationship Id="rId1" Type="http://schemas.openxmlformats.org/officeDocument/2006/relationships/slideLayout" Target="../slideLayouts/slideLayout7.xml"/></Relationships>
</file>

<file path=ppt/slides/_rels/slide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6.png"/><Relationship Id="rId1" Type="http://schemas.openxmlformats.org/officeDocument/2006/relationships/slideLayout" Target="../slideLayouts/slideLayout7.xml"/></Relationships>
</file>

<file path=ppt/slides/_rels/slide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7.png"/><Relationship Id="rId1" Type="http://schemas.openxmlformats.org/officeDocument/2006/relationships/slideLayout" Target="../slideLayouts/slideLayout7.xml"/></Relationships>
</file>

<file path=ppt/slides/_rels/slide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8.png"/><Relationship Id="rId1" Type="http://schemas.openxmlformats.org/officeDocument/2006/relationships/slideLayout" Target="../slideLayouts/slideLayout7.xml"/></Relationships>
</file>

<file path=ppt/slides/_rels/slide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8.png"/><Relationship Id="rId1" Type="http://schemas.openxmlformats.org/officeDocument/2006/relationships/slideLayout" Target="../slideLayouts/slideLayout7.xml"/></Relationships>
</file>

<file path=ppt/slides/_rels/slide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9.png"/><Relationship Id="rId1" Type="http://schemas.openxmlformats.org/officeDocument/2006/relationships/slideLayout" Target="../slideLayouts/slideLayout7.xml"/></Relationships>
</file>

<file path=ppt/slides/_rels/slide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7.xml"/></Relationships>
</file>

<file path=ppt/slides/_rels/slide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7.xml"/></Relationships>
</file>

<file path=ppt/slides/_rels/slide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2.png"/><Relationship Id="rId1" Type="http://schemas.openxmlformats.org/officeDocument/2006/relationships/slideLayout" Target="../slideLayouts/slideLayout7.xml"/></Relationships>
</file>

<file path=ppt/slides/_rels/slide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3.png"/><Relationship Id="rId1" Type="http://schemas.openxmlformats.org/officeDocument/2006/relationships/slideLayout" Target="../slideLayouts/slideLayout7.xml"/></Relationships>
</file>

<file path=ppt/slides/_rels/slide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4.png"/><Relationship Id="rId1" Type="http://schemas.openxmlformats.org/officeDocument/2006/relationships/slideLayout" Target="../slideLayouts/slideLayout7.xml"/></Relationships>
</file>

<file path=ppt/slides/_rels/slide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5.png"/><Relationship Id="rId1" Type="http://schemas.openxmlformats.org/officeDocument/2006/relationships/slideLayout" Target="../slideLayouts/slideLayout7.xml"/></Relationships>
</file>

<file path=ppt/slides/_rels/slide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6.png"/><Relationship Id="rId1" Type="http://schemas.openxmlformats.org/officeDocument/2006/relationships/slideLayout" Target="../slideLayouts/slideLayout7.xml"/></Relationships>
</file>

<file path=ppt/slides/_rels/slide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7.png"/><Relationship Id="rId1" Type="http://schemas.openxmlformats.org/officeDocument/2006/relationships/slideLayout" Target="../slideLayouts/slideLayout7.xml"/></Relationships>
</file>

<file path=ppt/slides/_rels/slide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8.png"/><Relationship Id="rId1" Type="http://schemas.openxmlformats.org/officeDocument/2006/relationships/slideLayout" Target="../slideLayouts/slideLayout7.xml"/></Relationships>
</file>

<file path=ppt/slides/_rels/slide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9.png"/><Relationship Id="rId1" Type="http://schemas.openxmlformats.org/officeDocument/2006/relationships/slideLayout" Target="../slideLayouts/slideLayout7.xml"/></Relationships>
</file>

<file path=ppt/slides/_rels/slide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7.xml"/></Relationships>
</file>

<file path=ppt/slides/_rels/slide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7.xml"/></Relationships>
</file>

<file path=ppt/slides/_rels/slide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2.png"/><Relationship Id="rId1" Type="http://schemas.openxmlformats.org/officeDocument/2006/relationships/slideLayout" Target="../slideLayouts/slideLayout7.xml"/></Relationships>
</file>

<file path=ppt/slides/_rels/slide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3.png"/><Relationship Id="rId1" Type="http://schemas.openxmlformats.org/officeDocument/2006/relationships/slideLayout" Target="../slideLayouts/slideLayout7.xml"/></Relationships>
</file>

<file path=ppt/slides/_rels/slide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4.png"/><Relationship Id="rId1" Type="http://schemas.openxmlformats.org/officeDocument/2006/relationships/slideLayout" Target="../slideLayouts/slideLayout7.xml"/></Relationships>
</file>

<file path=ppt/slides/_rels/slide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5.png"/><Relationship Id="rId1" Type="http://schemas.openxmlformats.org/officeDocument/2006/relationships/slideLayout" Target="../slideLayouts/slideLayout7.xml"/></Relationships>
</file>

<file path=ppt/slides/_rels/slide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6.png"/><Relationship Id="rId1" Type="http://schemas.openxmlformats.org/officeDocument/2006/relationships/slideLayout" Target="../slideLayouts/slideLayout7.xml"/></Relationships>
</file>

<file path=ppt/slides/_rels/slide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7.png"/><Relationship Id="rId1" Type="http://schemas.openxmlformats.org/officeDocument/2006/relationships/slideLayout" Target="../slideLayouts/slideLayout7.xml"/></Relationships>
</file>

<file path=ppt/slides/_rels/slide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8.png"/><Relationship Id="rId1" Type="http://schemas.openxmlformats.org/officeDocument/2006/relationships/slideLayout" Target="../slideLayouts/slideLayout7.xml"/></Relationships>
</file>

<file path=ppt/slides/_rels/slide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9.png"/><Relationship Id="rId1" Type="http://schemas.openxmlformats.org/officeDocument/2006/relationships/slideLayout" Target="../slideLayouts/slideLayout7.xml"/></Relationships>
</file>

<file path=ppt/slides/_rels/slide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7.xml"/></Relationships>
</file>

<file path=ppt/slides/_rels/slide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1.png"/><Relationship Id="rId1" Type="http://schemas.openxmlformats.org/officeDocument/2006/relationships/slideLayout" Target="../slideLayouts/slideLayout7.xml"/></Relationships>
</file>

<file path=ppt/slides/_rels/slide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2.png"/><Relationship Id="rId1" Type="http://schemas.openxmlformats.org/officeDocument/2006/relationships/slideLayout" Target="../slideLayouts/slideLayout7.xml"/></Relationships>
</file>

<file path=ppt/slides/_rels/slide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3.png"/><Relationship Id="rId1" Type="http://schemas.openxmlformats.org/officeDocument/2006/relationships/slideLayout" Target="../slideLayouts/slideLayout7.xml"/></Relationships>
</file>

<file path=ppt/slides/_rels/slide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4.png"/><Relationship Id="rId1" Type="http://schemas.openxmlformats.org/officeDocument/2006/relationships/slideLayout" Target="../slideLayouts/slideLayout7.xml"/></Relationships>
</file>

<file path=ppt/slides/_rels/slide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5.png"/><Relationship Id="rId1" Type="http://schemas.openxmlformats.org/officeDocument/2006/relationships/slideLayout" Target="../slideLayouts/slideLayout7.xml"/></Relationships>
</file>

<file path=ppt/slides/_rels/slide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6.png"/><Relationship Id="rId1" Type="http://schemas.openxmlformats.org/officeDocument/2006/relationships/slideLayout" Target="../slideLayouts/slideLayout7.xml"/></Relationships>
</file>

<file path=ppt/slides/_rels/slide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7.png"/><Relationship Id="rId1" Type="http://schemas.openxmlformats.org/officeDocument/2006/relationships/slideLayout" Target="../slideLayouts/slideLayout7.xml"/></Relationships>
</file>

<file path=ppt/slides/_rels/slide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8.png"/><Relationship Id="rId1" Type="http://schemas.openxmlformats.org/officeDocument/2006/relationships/slideLayout" Target="../slideLayouts/slideLayout7.xml"/></Relationships>
</file>

<file path=ppt/slides/_rels/slide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9.png"/><Relationship Id="rId1" Type="http://schemas.openxmlformats.org/officeDocument/2006/relationships/slideLayout" Target="../slideLayouts/slideLayout7.xml"/></Relationships>
</file>

<file path=ppt/slides/_rels/slide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7.xml"/></Relationships>
</file>

<file path=ppt/slides/_rels/slide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1.png"/><Relationship Id="rId1" Type="http://schemas.openxmlformats.org/officeDocument/2006/relationships/slideLayout" Target="../slideLayouts/slideLayout7.xml"/></Relationships>
</file>

<file path=ppt/slides/_rels/slide2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2.png"/><Relationship Id="rId1" Type="http://schemas.openxmlformats.org/officeDocument/2006/relationships/slideLayout" Target="../slideLayouts/slideLayout7.xml"/></Relationships>
</file>

<file path=ppt/slides/_rels/slide2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3.png"/><Relationship Id="rId1" Type="http://schemas.openxmlformats.org/officeDocument/2006/relationships/slideLayout" Target="../slideLayouts/slideLayout7.xml"/></Relationships>
</file>

<file path=ppt/slides/_rels/slide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4.png"/><Relationship Id="rId1" Type="http://schemas.openxmlformats.org/officeDocument/2006/relationships/slideLayout" Target="../slideLayouts/slideLayout7.xml"/></Relationships>
</file>

<file path=ppt/slides/_rels/slide2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5.png"/><Relationship Id="rId1" Type="http://schemas.openxmlformats.org/officeDocument/2006/relationships/slideLayout" Target="../slideLayouts/slideLayout7.xml"/></Relationships>
</file>

<file path=ppt/slides/_rels/slide2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6.png"/><Relationship Id="rId1" Type="http://schemas.openxmlformats.org/officeDocument/2006/relationships/slideLayout" Target="../slideLayouts/slideLayout7.xml"/></Relationships>
</file>

<file path=ppt/slides/_rels/slide2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7.png"/><Relationship Id="rId1" Type="http://schemas.openxmlformats.org/officeDocument/2006/relationships/slideLayout" Target="../slideLayouts/slideLayout7.xml"/></Relationships>
</file>

<file path=ppt/slides/_rels/slide2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8.png"/><Relationship Id="rId1" Type="http://schemas.openxmlformats.org/officeDocument/2006/relationships/slideLayout" Target="../slideLayouts/slideLayout7.xml"/></Relationships>
</file>

<file path=ppt/slides/_rels/slide2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9.png"/><Relationship Id="rId1" Type="http://schemas.openxmlformats.org/officeDocument/2006/relationships/slideLayout" Target="../slideLayouts/slideLayout7.xml"/></Relationships>
</file>

<file path=ppt/slides/_rels/slide2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7.xml"/></Relationships>
</file>

<file path=ppt/slides/_rels/slide2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1.png"/><Relationship Id="rId1" Type="http://schemas.openxmlformats.org/officeDocument/2006/relationships/slideLayout" Target="../slideLayouts/slideLayout7.xml"/></Relationships>
</file>

<file path=ppt/slides/_rels/slide2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2.png"/><Relationship Id="rId1" Type="http://schemas.openxmlformats.org/officeDocument/2006/relationships/slideLayout" Target="../slideLayouts/slideLayout7.xml"/></Relationships>
</file>

<file path=ppt/slides/_rels/slide2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3.png"/><Relationship Id="rId1" Type="http://schemas.openxmlformats.org/officeDocument/2006/relationships/slideLayout" Target="../slideLayouts/slideLayout7.xml"/></Relationships>
</file>

<file path=ppt/slides/_rels/slide2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4.png"/><Relationship Id="rId1" Type="http://schemas.openxmlformats.org/officeDocument/2006/relationships/slideLayout" Target="../slideLayouts/slideLayout7.xml"/></Relationships>
</file>

<file path=ppt/slides/_rels/slide2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5.png"/><Relationship Id="rId1" Type="http://schemas.openxmlformats.org/officeDocument/2006/relationships/slideLayout" Target="../slideLayouts/slideLayout7.xml"/></Relationships>
</file>

<file path=ppt/slides/_rels/slide2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6.png"/><Relationship Id="rId1" Type="http://schemas.openxmlformats.org/officeDocument/2006/relationships/slideLayout" Target="../slideLayouts/slideLayout7.xml"/></Relationships>
</file>

<file path=ppt/slides/_rels/slide2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7.png"/><Relationship Id="rId1" Type="http://schemas.openxmlformats.org/officeDocument/2006/relationships/slideLayout" Target="../slideLayouts/slideLayout7.xml"/></Relationships>
</file>

<file path=ppt/slides/_rels/slide2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8.png"/><Relationship Id="rId1" Type="http://schemas.openxmlformats.org/officeDocument/2006/relationships/slideLayout" Target="../slideLayouts/slideLayout7.xml"/></Relationships>
</file>

<file path=ppt/slides/_rels/slide2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9.png"/><Relationship Id="rId1" Type="http://schemas.openxmlformats.org/officeDocument/2006/relationships/slideLayout" Target="../slideLayouts/slideLayout7.xml"/></Relationships>
</file>

<file path=ppt/slides/_rels/slide2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7.xml"/></Relationships>
</file>

<file path=ppt/slides/_rels/slide2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1.png"/><Relationship Id="rId1" Type="http://schemas.openxmlformats.org/officeDocument/2006/relationships/slideLayout" Target="../slideLayouts/slideLayout7.xml"/></Relationships>
</file>

<file path=ppt/slides/_rels/slide2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2.png"/><Relationship Id="rId1" Type="http://schemas.openxmlformats.org/officeDocument/2006/relationships/slideLayout" Target="../slideLayouts/slideLayout7.xml"/></Relationships>
</file>

<file path=ppt/slides/_rels/slide2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3.png"/><Relationship Id="rId1" Type="http://schemas.openxmlformats.org/officeDocument/2006/relationships/slideLayout" Target="../slideLayouts/slideLayout7.xml"/></Relationships>
</file>

<file path=ppt/slides/_rels/slide2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4.png"/><Relationship Id="rId1" Type="http://schemas.openxmlformats.org/officeDocument/2006/relationships/slideLayout" Target="../slideLayouts/slideLayout7.xml"/></Relationships>
</file>

<file path=ppt/slides/_rels/slide2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5.png"/><Relationship Id="rId1" Type="http://schemas.openxmlformats.org/officeDocument/2006/relationships/slideLayout" Target="../slideLayouts/slideLayout7.xml"/></Relationships>
</file>

<file path=ppt/slides/_rels/slide2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6.png"/><Relationship Id="rId1" Type="http://schemas.openxmlformats.org/officeDocument/2006/relationships/slideLayout" Target="../slideLayouts/slideLayout7.xml"/></Relationships>
</file>

<file path=ppt/slides/_rels/slide3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7.png"/><Relationship Id="rId1" Type="http://schemas.openxmlformats.org/officeDocument/2006/relationships/slideLayout" Target="../slideLayouts/slideLayout7.xml"/></Relationships>
</file>

<file path=ppt/slides/_rels/slide3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8.png"/><Relationship Id="rId1" Type="http://schemas.openxmlformats.org/officeDocument/2006/relationships/slideLayout" Target="../slideLayouts/slideLayout7.xml"/></Relationships>
</file>

<file path=ppt/slides/_rels/slide3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9.png"/><Relationship Id="rId1" Type="http://schemas.openxmlformats.org/officeDocument/2006/relationships/slideLayout" Target="../slideLayouts/slideLayout7.xml"/></Relationships>
</file>

<file path=ppt/slides/_rels/slide3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7.xml"/></Relationships>
</file>

<file path=ppt/slides/_rels/slide3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1.png"/><Relationship Id="rId1" Type="http://schemas.openxmlformats.org/officeDocument/2006/relationships/slideLayout" Target="../slideLayouts/slideLayout7.xml"/></Relationships>
</file>

<file path=ppt/slides/_rels/slide3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2.png"/><Relationship Id="rId1" Type="http://schemas.openxmlformats.org/officeDocument/2006/relationships/slideLayout" Target="../slideLayouts/slideLayout7.xml"/></Relationships>
</file>

<file path=ppt/slides/_rels/slide3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3.png"/><Relationship Id="rId1" Type="http://schemas.openxmlformats.org/officeDocument/2006/relationships/slideLayout" Target="../slideLayouts/slideLayout7.xml"/></Relationships>
</file>

<file path=ppt/slides/_rels/slide3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4.png"/><Relationship Id="rId1" Type="http://schemas.openxmlformats.org/officeDocument/2006/relationships/slideLayout" Target="../slideLayouts/slideLayout7.xml"/></Relationships>
</file>

<file path=ppt/slides/_rels/slide3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5.png"/><Relationship Id="rId1" Type="http://schemas.openxmlformats.org/officeDocument/2006/relationships/slideLayout" Target="../slideLayouts/slideLayout7.xml"/></Relationships>
</file>

<file path=ppt/slides/_rels/slide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6.png"/><Relationship Id="rId1" Type="http://schemas.openxmlformats.org/officeDocument/2006/relationships/slideLayout" Target="../slideLayouts/slideLayout7.xml"/></Relationships>
</file>

<file path=ppt/slides/_rels/slide3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7.png"/><Relationship Id="rId1" Type="http://schemas.openxmlformats.org/officeDocument/2006/relationships/slideLayout" Target="../slideLayouts/slideLayout7.xml"/></Relationships>
</file>

<file path=ppt/slides/_rels/slide3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8.png"/><Relationship Id="rId1" Type="http://schemas.openxmlformats.org/officeDocument/2006/relationships/slideLayout" Target="../slideLayouts/slideLayout7.xml"/></Relationships>
</file>

<file path=ppt/slides/_rels/slide3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9.png"/><Relationship Id="rId1" Type="http://schemas.openxmlformats.org/officeDocument/2006/relationships/slideLayout" Target="../slideLayouts/slideLayout7.xml"/></Relationships>
</file>

<file path=ppt/slides/_rels/slide3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7.xml"/></Relationships>
</file>

<file path=ppt/slides/_rels/slide3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1.png"/><Relationship Id="rId1" Type="http://schemas.openxmlformats.org/officeDocument/2006/relationships/slideLayout" Target="../slideLayouts/slideLayout7.xml"/></Relationships>
</file>

<file path=ppt/slides/_rels/slide3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2.png"/><Relationship Id="rId1" Type="http://schemas.openxmlformats.org/officeDocument/2006/relationships/slideLayout" Target="../slideLayouts/slideLayout7.xml"/></Relationships>
</file>

<file path=ppt/slides/_rels/slide3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3.png"/><Relationship Id="rId1" Type="http://schemas.openxmlformats.org/officeDocument/2006/relationships/slideLayout" Target="../slideLayouts/slideLayout7.xml"/></Relationships>
</file>

<file path=ppt/slides/_rels/slide3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4.png"/><Relationship Id="rId1" Type="http://schemas.openxmlformats.org/officeDocument/2006/relationships/slideLayout" Target="../slideLayouts/slideLayout7.xml"/></Relationships>
</file>

<file path=ppt/slides/_rels/slide3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5.png"/><Relationship Id="rId1" Type="http://schemas.openxmlformats.org/officeDocument/2006/relationships/slideLayout" Target="../slideLayouts/slideLayout7.xml"/></Relationships>
</file>

<file path=ppt/slides/_rels/slide3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6.png"/><Relationship Id="rId1" Type="http://schemas.openxmlformats.org/officeDocument/2006/relationships/slideLayout" Target="../slideLayouts/slideLayout7.xml"/></Relationships>
</file>

<file path=ppt/slides/_rels/slide3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7.png"/><Relationship Id="rId1" Type="http://schemas.openxmlformats.org/officeDocument/2006/relationships/slideLayout" Target="../slideLayouts/slideLayout7.xml"/></Relationships>
</file>

<file path=ppt/slides/_rels/slide3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8.png"/><Relationship Id="rId1" Type="http://schemas.openxmlformats.org/officeDocument/2006/relationships/slideLayout" Target="../slideLayouts/slideLayout7.xml"/></Relationships>
</file>

<file path=ppt/slides/_rels/slide3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9.png"/><Relationship Id="rId1" Type="http://schemas.openxmlformats.org/officeDocument/2006/relationships/slideLayout" Target="../slideLayouts/slideLayout7.xml"/></Relationships>
</file>

<file path=ppt/slides/_rels/slide3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7.xml"/></Relationships>
</file>

<file path=ppt/slides/_rels/slide3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1.png"/><Relationship Id="rId1" Type="http://schemas.openxmlformats.org/officeDocument/2006/relationships/slideLayout" Target="../slideLayouts/slideLayout7.xml"/></Relationships>
</file>

<file path=ppt/slides/_rels/slide3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2.png"/><Relationship Id="rId1" Type="http://schemas.openxmlformats.org/officeDocument/2006/relationships/slideLayout" Target="../slideLayouts/slideLayout7.xml"/></Relationships>
</file>

<file path=ppt/slides/_rels/slide3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3.png"/><Relationship Id="rId1" Type="http://schemas.openxmlformats.org/officeDocument/2006/relationships/slideLayout" Target="../slideLayouts/slideLayout7.xml"/></Relationships>
</file>

<file path=ppt/slides/_rels/slide3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4.png"/><Relationship Id="rId1" Type="http://schemas.openxmlformats.org/officeDocument/2006/relationships/slideLayout" Target="../slideLayouts/slideLayout7.xml"/></Relationships>
</file>

<file path=ppt/slides/_rels/slide3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5.png"/><Relationship Id="rId1" Type="http://schemas.openxmlformats.org/officeDocument/2006/relationships/slideLayout" Target="../slideLayouts/slideLayout7.xml"/></Relationships>
</file>

<file path=ppt/slides/_rels/slide3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6.png"/><Relationship Id="rId1" Type="http://schemas.openxmlformats.org/officeDocument/2006/relationships/slideLayout" Target="../slideLayouts/slideLayout7.xml"/></Relationships>
</file>

<file path=ppt/slides/_rels/slide3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7.png"/><Relationship Id="rId1" Type="http://schemas.openxmlformats.org/officeDocument/2006/relationships/slideLayout" Target="../slideLayouts/slideLayout7.xml"/></Relationships>
</file>

<file path=ppt/slides/_rels/slide3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8.png"/><Relationship Id="rId1" Type="http://schemas.openxmlformats.org/officeDocument/2006/relationships/slideLayout" Target="../slideLayouts/slideLayout7.xml"/></Relationships>
</file>

<file path=ppt/slides/_rels/slide3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9.png"/><Relationship Id="rId1" Type="http://schemas.openxmlformats.org/officeDocument/2006/relationships/slideLayout" Target="../slideLayouts/slideLayout7.xml"/></Relationships>
</file>

<file path=ppt/slides/_rels/slide3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7.xml"/></Relationships>
</file>

<file path=ppt/slides/_rels/slide3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1.png"/><Relationship Id="rId1" Type="http://schemas.openxmlformats.org/officeDocument/2006/relationships/slideLayout" Target="../slideLayouts/slideLayout7.xml"/></Relationships>
</file>

<file path=ppt/slides/_rels/slide3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2.png"/><Relationship Id="rId1" Type="http://schemas.openxmlformats.org/officeDocument/2006/relationships/slideLayout" Target="../slideLayouts/slideLayout7.xml"/></Relationships>
</file>

<file path=ppt/slides/_rels/slide3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3.png"/><Relationship Id="rId1" Type="http://schemas.openxmlformats.org/officeDocument/2006/relationships/slideLayout" Target="../slideLayouts/slideLayout7.xml"/></Relationships>
</file>

<file path=ppt/slides/_rels/slide3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4.png"/><Relationship Id="rId1" Type="http://schemas.openxmlformats.org/officeDocument/2006/relationships/slideLayout" Target="../slideLayouts/slideLayout7.xml"/></Relationships>
</file>

<file path=ppt/slides/_rels/slide3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5.png"/><Relationship Id="rId1" Type="http://schemas.openxmlformats.org/officeDocument/2006/relationships/slideLayout" Target="../slideLayouts/slideLayout7.xml"/></Relationships>
</file>

<file path=ppt/slides/_rels/slide3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6.png"/><Relationship Id="rId1" Type="http://schemas.openxmlformats.org/officeDocument/2006/relationships/slideLayout" Target="../slideLayouts/slideLayout7.xml"/></Relationships>
</file>

<file path=ppt/slides/_rels/slide3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7.png"/><Relationship Id="rId1" Type="http://schemas.openxmlformats.org/officeDocument/2006/relationships/slideLayout" Target="../slideLayouts/slideLayout7.xml"/></Relationships>
</file>

<file path=ppt/slides/_rels/slide3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8.png"/><Relationship Id="rId1" Type="http://schemas.openxmlformats.org/officeDocument/2006/relationships/slideLayout" Target="../slideLayouts/slideLayout7.xml"/></Relationships>
</file>

<file path=ppt/slides/_rels/slide3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9.png"/><Relationship Id="rId1" Type="http://schemas.openxmlformats.org/officeDocument/2006/relationships/slideLayout" Target="../slideLayouts/slideLayout7.xml"/></Relationships>
</file>

<file path=ppt/slides/_rels/slide3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7.xml"/></Relationships>
</file>

<file path=ppt/slides/_rels/slide3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1.png"/><Relationship Id="rId1" Type="http://schemas.openxmlformats.org/officeDocument/2006/relationships/slideLayout" Target="../slideLayouts/slideLayout7.xml"/></Relationships>
</file>

<file path=ppt/slides/_rels/slide3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2.png"/><Relationship Id="rId1" Type="http://schemas.openxmlformats.org/officeDocument/2006/relationships/slideLayout" Target="../slideLayouts/slideLayout7.xml"/></Relationships>
</file>

<file path=ppt/slides/_rels/slide3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3.png"/><Relationship Id="rId1" Type="http://schemas.openxmlformats.org/officeDocument/2006/relationships/slideLayout" Target="../slideLayouts/slideLayout7.xml"/></Relationships>
</file>

<file path=ppt/slides/_rels/slide3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4.png"/><Relationship Id="rId1" Type="http://schemas.openxmlformats.org/officeDocument/2006/relationships/slideLayout" Target="../slideLayouts/slideLayout7.xml"/></Relationships>
</file>

<file path=ppt/slides/_rels/slide3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5.png"/><Relationship Id="rId1" Type="http://schemas.openxmlformats.org/officeDocument/2006/relationships/slideLayout" Target="../slideLayouts/slideLayout7.xml"/></Relationships>
</file>

<file path=ppt/slides/_rels/slide3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6.png"/><Relationship Id="rId1" Type="http://schemas.openxmlformats.org/officeDocument/2006/relationships/slideLayout" Target="../slideLayouts/slideLayout7.xml"/></Relationships>
</file>

<file path=ppt/slides/_rels/slide3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7.png"/><Relationship Id="rId1" Type="http://schemas.openxmlformats.org/officeDocument/2006/relationships/slideLayout" Target="../slideLayouts/slideLayout7.xml"/></Relationships>
</file>

<file path=ppt/slides/_rels/slide3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8.png"/><Relationship Id="rId1" Type="http://schemas.openxmlformats.org/officeDocument/2006/relationships/slideLayout" Target="../slideLayouts/slideLayout7.xml"/></Relationships>
</file>

<file path=ppt/slides/_rels/slide3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9.png"/><Relationship Id="rId1" Type="http://schemas.openxmlformats.org/officeDocument/2006/relationships/slideLayout" Target="../slideLayouts/slideLayout7.xml"/></Relationships>
</file>

<file path=ppt/slides/_rels/slide3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7.xml"/></Relationships>
</file>

<file path=ppt/slides/_rels/slide3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1.png"/><Relationship Id="rId1" Type="http://schemas.openxmlformats.org/officeDocument/2006/relationships/slideLayout" Target="../slideLayouts/slideLayout7.xml"/></Relationships>
</file>

<file path=ppt/slides/_rels/slide3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2.png"/><Relationship Id="rId1" Type="http://schemas.openxmlformats.org/officeDocument/2006/relationships/slideLayout" Target="../slideLayouts/slideLayout7.xml"/></Relationships>
</file>

<file path=ppt/slides/_rels/slide3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3.png"/><Relationship Id="rId1" Type="http://schemas.openxmlformats.org/officeDocument/2006/relationships/slideLayout" Target="../slideLayouts/slideLayout7.xml"/></Relationships>
</file>

<file path=ppt/slides/_rels/slide3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4.png"/><Relationship Id="rId1" Type="http://schemas.openxmlformats.org/officeDocument/2006/relationships/slideLayout" Target="../slideLayouts/slideLayout7.xml"/></Relationships>
</file>

<file path=ppt/slides/_rels/slide3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5.png"/><Relationship Id="rId1" Type="http://schemas.openxmlformats.org/officeDocument/2006/relationships/slideLayout" Target="../slideLayouts/slideLayout7.xml"/></Relationships>
</file>

<file path=ppt/slides/_rels/slide3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6.png"/><Relationship Id="rId1" Type="http://schemas.openxmlformats.org/officeDocument/2006/relationships/slideLayout" Target="../slideLayouts/slideLayout7.xml"/></Relationships>
</file>

<file path=ppt/slides/_rels/slide3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7.png"/><Relationship Id="rId1" Type="http://schemas.openxmlformats.org/officeDocument/2006/relationships/slideLayout" Target="../slideLayouts/slideLayout7.xml"/></Relationships>
</file>

<file path=ppt/slides/_rels/slide3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8.png"/><Relationship Id="rId1" Type="http://schemas.openxmlformats.org/officeDocument/2006/relationships/slideLayout" Target="../slideLayouts/slideLayout7.xml"/></Relationships>
</file>

<file path=ppt/slides/_rels/slide3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9.png"/><Relationship Id="rId1" Type="http://schemas.openxmlformats.org/officeDocument/2006/relationships/slideLayout" Target="../slideLayouts/slideLayout7.xml"/></Relationships>
</file>

<file path=ppt/slides/_rels/slide3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7.xml"/></Relationships>
</file>

<file path=ppt/slides/_rels/slide3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1.png"/><Relationship Id="rId1" Type="http://schemas.openxmlformats.org/officeDocument/2006/relationships/slideLayout" Target="../slideLayouts/slideLayout7.xml"/></Relationships>
</file>

<file path=ppt/slides/_rels/slide3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2.png"/><Relationship Id="rId1" Type="http://schemas.openxmlformats.org/officeDocument/2006/relationships/slideLayout" Target="../slideLayouts/slideLayout7.xml"/></Relationships>
</file>

<file path=ppt/slides/_rels/slide3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3.png"/><Relationship Id="rId1" Type="http://schemas.openxmlformats.org/officeDocument/2006/relationships/slideLayout" Target="../slideLayouts/slideLayout7.xml"/></Relationships>
</file>

<file path=ppt/slides/_rels/slide3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4.png"/><Relationship Id="rId1" Type="http://schemas.openxmlformats.org/officeDocument/2006/relationships/slideLayout" Target="../slideLayouts/slideLayout7.xml"/></Relationships>
</file>

<file path=ppt/slides/_rels/slide3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5.png"/><Relationship Id="rId1" Type="http://schemas.openxmlformats.org/officeDocument/2006/relationships/slideLayout" Target="../slideLayouts/slideLayout7.xml"/></Relationships>
</file>

<file path=ppt/slides/_rels/slide3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6.png"/><Relationship Id="rId1" Type="http://schemas.openxmlformats.org/officeDocument/2006/relationships/slideLayout" Target="../slideLayouts/slideLayout7.xml"/></Relationships>
</file>

<file path=ppt/slides/_rels/slide3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7.png"/><Relationship Id="rId1" Type="http://schemas.openxmlformats.org/officeDocument/2006/relationships/slideLayout" Target="../slideLayouts/slideLayout7.xml"/></Relationships>
</file>

<file path=ppt/slides/_rels/slide3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8.png"/><Relationship Id="rId1" Type="http://schemas.openxmlformats.org/officeDocument/2006/relationships/slideLayout" Target="../slideLayouts/slideLayout7.xml"/></Relationships>
</file>

<file path=ppt/slides/_rels/slide3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9.png"/><Relationship Id="rId1" Type="http://schemas.openxmlformats.org/officeDocument/2006/relationships/slideLayout" Target="../slideLayouts/slideLayout7.xml"/></Relationships>
</file>

<file path=ppt/slides/_rels/slide3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7.xml"/></Relationships>
</file>

<file path=ppt/slides/_rels/slide3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1.png"/><Relationship Id="rId1" Type="http://schemas.openxmlformats.org/officeDocument/2006/relationships/slideLayout" Target="../slideLayouts/slideLayout7.xml"/></Relationships>
</file>

<file path=ppt/slides/_rels/slide3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2.png"/><Relationship Id="rId1" Type="http://schemas.openxmlformats.org/officeDocument/2006/relationships/slideLayout" Target="../slideLayouts/slideLayout7.xml"/></Relationships>
</file>

<file path=ppt/slides/_rels/slide3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3.png"/><Relationship Id="rId1" Type="http://schemas.openxmlformats.org/officeDocument/2006/relationships/slideLayout" Target="../slideLayouts/slideLayout7.xml"/></Relationships>
</file>

<file path=ppt/slides/_rels/slide3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4.png"/><Relationship Id="rId1" Type="http://schemas.openxmlformats.org/officeDocument/2006/relationships/slideLayout" Target="../slideLayouts/slideLayout7.xml"/></Relationships>
</file>

<file path=ppt/slides/_rels/slide3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5.png"/><Relationship Id="rId1" Type="http://schemas.openxmlformats.org/officeDocument/2006/relationships/slideLayout" Target="../slideLayouts/slideLayout7.xml"/></Relationships>
</file>

<file path=ppt/slides/_rels/slide3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6.png"/><Relationship Id="rId1" Type="http://schemas.openxmlformats.org/officeDocument/2006/relationships/slideLayout" Target="../slideLayouts/slideLayout7.xml"/></Relationships>
</file>

<file path=ppt/slides/_rels/slide3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7.png"/><Relationship Id="rId1" Type="http://schemas.openxmlformats.org/officeDocument/2006/relationships/slideLayout" Target="../slideLayouts/slideLayout7.xml"/></Relationships>
</file>

<file path=ppt/slides/_rels/slide3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8.png"/><Relationship Id="rId1" Type="http://schemas.openxmlformats.org/officeDocument/2006/relationships/slideLayout" Target="../slideLayouts/slideLayout7.xml"/></Relationships>
</file>

<file path=ppt/slides/_rels/slide3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9.png"/><Relationship Id="rId1" Type="http://schemas.openxmlformats.org/officeDocument/2006/relationships/slideLayout" Target="../slideLayouts/slideLayout7.xml"/></Relationships>
</file>

<file path=ppt/slides/_rels/slide3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7.xml"/></Relationships>
</file>

<file path=ppt/slides/_rels/slide3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1.png"/><Relationship Id="rId1" Type="http://schemas.openxmlformats.org/officeDocument/2006/relationships/slideLayout" Target="../slideLayouts/slideLayout7.xml"/></Relationships>
</file>

<file path=ppt/slides/_rels/slide3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2.png"/><Relationship Id="rId1" Type="http://schemas.openxmlformats.org/officeDocument/2006/relationships/slideLayout" Target="../slideLayouts/slideLayout7.xml"/></Relationships>
</file>

<file path=ppt/slides/_rels/slide3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3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4.png"/><Relationship Id="rId1" Type="http://schemas.openxmlformats.org/officeDocument/2006/relationships/slideLayout" Target="../slideLayouts/slideLayout7.xml"/></Relationships>
</file>

<file path=ppt/slides/_rels/slide3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5.png"/><Relationship Id="rId1" Type="http://schemas.openxmlformats.org/officeDocument/2006/relationships/slideLayout" Target="../slideLayouts/slideLayout7.xml"/></Relationships>
</file>

<file path=ppt/slides/_rels/slide3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6.png"/><Relationship Id="rId1" Type="http://schemas.openxmlformats.org/officeDocument/2006/relationships/slideLayout" Target="../slideLayouts/slideLayout7.xml"/></Relationships>
</file>

<file path=ppt/slides/_rels/slide3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7.png"/><Relationship Id="rId1" Type="http://schemas.openxmlformats.org/officeDocument/2006/relationships/slideLayout" Target="../slideLayouts/slideLayout7.xml"/></Relationships>
</file>

<file path=ppt/slides/_rels/slide3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8.png"/><Relationship Id="rId1" Type="http://schemas.openxmlformats.org/officeDocument/2006/relationships/slideLayout" Target="../slideLayouts/slideLayout7.xml"/></Relationships>
</file>

<file path=ppt/slides/_rels/slide3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3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7.xml"/></Relationships>
</file>

<file path=ppt/slides/_rels/slide3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1.png"/><Relationship Id="rId1" Type="http://schemas.openxmlformats.org/officeDocument/2006/relationships/slideLayout" Target="../slideLayouts/slideLayout7.xml"/></Relationships>
</file>

<file path=ppt/slides/_rels/slide3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2.png"/><Relationship Id="rId1" Type="http://schemas.openxmlformats.org/officeDocument/2006/relationships/slideLayout" Target="../slideLayouts/slideLayout7.xml"/></Relationships>
</file>

<file path=ppt/slides/_rels/slide3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3.png"/><Relationship Id="rId1" Type="http://schemas.openxmlformats.org/officeDocument/2006/relationships/slideLayout" Target="../slideLayouts/slideLayout7.xml"/></Relationships>
</file>

<file path=ppt/slides/_rels/slide3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4.png"/><Relationship Id="rId1" Type="http://schemas.openxmlformats.org/officeDocument/2006/relationships/slideLayout" Target="../slideLayouts/slideLayout7.xml"/></Relationships>
</file>

<file path=ppt/slides/_rels/slide3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5.png"/><Relationship Id="rId1" Type="http://schemas.openxmlformats.org/officeDocument/2006/relationships/slideLayout" Target="../slideLayouts/slideLayout7.xml"/></Relationships>
</file>

<file path=ppt/slides/_rels/slide3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6.png"/><Relationship Id="rId1" Type="http://schemas.openxmlformats.org/officeDocument/2006/relationships/slideLayout" Target="../slideLayouts/slideLayout7.xml"/></Relationships>
</file>

<file path=ppt/slides/_rels/slide4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7.png"/><Relationship Id="rId1" Type="http://schemas.openxmlformats.org/officeDocument/2006/relationships/slideLayout" Target="../slideLayouts/slideLayout7.xml"/></Relationships>
</file>

<file path=ppt/slides/_rels/slide4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8.png"/><Relationship Id="rId1" Type="http://schemas.openxmlformats.org/officeDocument/2006/relationships/slideLayout" Target="../slideLayouts/slideLayout7.xml"/></Relationships>
</file>

<file path=ppt/slides/_rels/slide4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9.png"/><Relationship Id="rId1" Type="http://schemas.openxmlformats.org/officeDocument/2006/relationships/slideLayout" Target="../slideLayouts/slideLayout7.xml"/></Relationships>
</file>

<file path=ppt/slides/_rels/slide4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4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1.png"/><Relationship Id="rId1" Type="http://schemas.openxmlformats.org/officeDocument/2006/relationships/slideLayout" Target="../slideLayouts/slideLayout7.xml"/></Relationships>
</file>

<file path=ppt/slides/_rels/slide4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2.png"/><Relationship Id="rId1" Type="http://schemas.openxmlformats.org/officeDocument/2006/relationships/slideLayout" Target="../slideLayouts/slideLayout7.xml"/></Relationships>
</file>

<file path=ppt/slides/_rels/slide4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3.png"/><Relationship Id="rId1" Type="http://schemas.openxmlformats.org/officeDocument/2006/relationships/slideLayout" Target="../slideLayouts/slideLayout7.xml"/></Relationships>
</file>

<file path=ppt/slides/_rels/slide4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4.png"/><Relationship Id="rId1" Type="http://schemas.openxmlformats.org/officeDocument/2006/relationships/slideLayout" Target="../slideLayouts/slideLayout7.xml"/></Relationships>
</file>

<file path=ppt/slides/_rels/slide4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5.png"/><Relationship Id="rId1" Type="http://schemas.openxmlformats.org/officeDocument/2006/relationships/slideLayout" Target="../slideLayouts/slideLayout7.xml"/></Relationships>
</file>

<file path=ppt/slides/_rels/slide4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6.png"/><Relationship Id="rId1" Type="http://schemas.openxmlformats.org/officeDocument/2006/relationships/slideLayout" Target="../slideLayouts/slideLayout7.xml"/></Relationships>
</file>

<file path=ppt/slides/_rels/slide4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7.png"/><Relationship Id="rId1" Type="http://schemas.openxmlformats.org/officeDocument/2006/relationships/slideLayout" Target="../slideLayouts/slideLayout7.xml"/></Relationships>
</file>

<file path=ppt/slides/_rels/slide4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8.png"/><Relationship Id="rId1" Type="http://schemas.openxmlformats.org/officeDocument/2006/relationships/slideLayout" Target="../slideLayouts/slideLayout7.xml"/></Relationships>
</file>

<file path=ppt/slides/_rels/slide4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9.png"/><Relationship Id="rId1" Type="http://schemas.openxmlformats.org/officeDocument/2006/relationships/slideLayout" Target="../slideLayouts/slideLayout7.xml"/></Relationships>
</file>

<file path=ppt/slides/_rels/slide4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7.xml"/></Relationships>
</file>

<file path=ppt/slides/_rels/slide4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1.png"/><Relationship Id="rId1" Type="http://schemas.openxmlformats.org/officeDocument/2006/relationships/slideLayout" Target="../slideLayouts/slideLayout7.xml"/></Relationships>
</file>

<file path=ppt/slides/_rels/slide4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2.png"/><Relationship Id="rId1" Type="http://schemas.openxmlformats.org/officeDocument/2006/relationships/slideLayout" Target="../slideLayouts/slideLayout7.xml"/></Relationships>
</file>

<file path=ppt/slides/_rels/slide4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3.png"/><Relationship Id="rId1" Type="http://schemas.openxmlformats.org/officeDocument/2006/relationships/slideLayout" Target="../slideLayouts/slideLayout7.xml"/></Relationships>
</file>

<file path=ppt/slides/_rels/slide4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4.png"/><Relationship Id="rId1" Type="http://schemas.openxmlformats.org/officeDocument/2006/relationships/slideLayout" Target="../slideLayouts/slideLayout7.xml"/></Relationships>
</file>

<file path=ppt/slides/_rels/slide4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5.png"/><Relationship Id="rId1" Type="http://schemas.openxmlformats.org/officeDocument/2006/relationships/slideLayout" Target="../slideLayouts/slideLayout7.xml"/></Relationships>
</file>

<file path=ppt/slides/_rels/slide4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6.png"/><Relationship Id="rId1" Type="http://schemas.openxmlformats.org/officeDocument/2006/relationships/slideLayout" Target="../slideLayouts/slideLayout7.xml"/></Relationships>
</file>

<file path=ppt/slides/_rels/slide4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7.png"/><Relationship Id="rId1" Type="http://schemas.openxmlformats.org/officeDocument/2006/relationships/slideLayout" Target="../slideLayouts/slideLayout7.xml"/></Relationships>
</file>

<file path=ppt/slides/_rels/slide4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8.png"/><Relationship Id="rId1" Type="http://schemas.openxmlformats.org/officeDocument/2006/relationships/slideLayout" Target="../slideLayouts/slideLayout7.xml"/></Relationships>
</file>

<file path=ppt/slides/_rels/slide4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9.png"/><Relationship Id="rId1" Type="http://schemas.openxmlformats.org/officeDocument/2006/relationships/slideLayout" Target="../slideLayouts/slideLayout7.xml"/></Relationships>
</file>

<file path=ppt/slides/_rels/slide4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7.xml"/></Relationships>
</file>

<file path=ppt/slides/_rels/slide4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1.png"/><Relationship Id="rId1" Type="http://schemas.openxmlformats.org/officeDocument/2006/relationships/slideLayout" Target="../slideLayouts/slideLayout7.xml"/></Relationships>
</file>

<file path=ppt/slides/_rels/slide4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2.png"/><Relationship Id="rId1" Type="http://schemas.openxmlformats.org/officeDocument/2006/relationships/slideLayout" Target="../slideLayouts/slideLayout7.xml"/></Relationships>
</file>

<file path=ppt/slides/_rels/slide4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3.png"/><Relationship Id="rId1" Type="http://schemas.openxmlformats.org/officeDocument/2006/relationships/slideLayout" Target="../slideLayouts/slideLayout7.xml"/></Relationships>
</file>

<file path=ppt/slides/_rels/slide4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4.png"/><Relationship Id="rId1" Type="http://schemas.openxmlformats.org/officeDocument/2006/relationships/slideLayout" Target="../slideLayouts/slideLayout7.xml"/></Relationships>
</file>

<file path=ppt/slides/_rels/slide4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5.png"/><Relationship Id="rId1" Type="http://schemas.openxmlformats.org/officeDocument/2006/relationships/slideLayout" Target="../slideLayouts/slideLayout7.xml"/></Relationships>
</file>

<file path=ppt/slides/_rels/slide4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6.png"/><Relationship Id="rId1" Type="http://schemas.openxmlformats.org/officeDocument/2006/relationships/slideLayout" Target="../slideLayouts/slideLayout7.xml"/></Relationships>
</file>

<file path=ppt/slides/_rels/slide4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7.png"/><Relationship Id="rId1" Type="http://schemas.openxmlformats.org/officeDocument/2006/relationships/slideLayout" Target="../slideLayouts/slideLayout7.xml"/></Relationships>
</file>

<file path=ppt/slides/_rels/slide4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8.png"/><Relationship Id="rId1" Type="http://schemas.openxmlformats.org/officeDocument/2006/relationships/slideLayout" Target="../slideLayouts/slideLayout7.xml"/></Relationships>
</file>

<file path=ppt/slides/_rels/slide4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9.png"/><Relationship Id="rId1" Type="http://schemas.openxmlformats.org/officeDocument/2006/relationships/slideLayout" Target="../slideLayouts/slideLayout7.xml"/></Relationships>
</file>

<file path=ppt/slides/_rels/slide4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0.png"/><Relationship Id="rId1" Type="http://schemas.openxmlformats.org/officeDocument/2006/relationships/slideLayout" Target="../slideLayouts/slideLayout7.xml"/></Relationships>
</file>

<file path=ppt/slides/_rels/slide4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1.png"/><Relationship Id="rId1" Type="http://schemas.openxmlformats.org/officeDocument/2006/relationships/slideLayout" Target="../slideLayouts/slideLayout7.xml"/></Relationships>
</file>

<file path=ppt/slides/_rels/slide4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2.png"/><Relationship Id="rId1" Type="http://schemas.openxmlformats.org/officeDocument/2006/relationships/slideLayout" Target="../slideLayouts/slideLayout7.xml"/></Relationships>
</file>

<file path=ppt/slides/_rels/slide4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3.png"/><Relationship Id="rId1" Type="http://schemas.openxmlformats.org/officeDocument/2006/relationships/slideLayout" Target="../slideLayouts/slideLayout7.xml"/></Relationships>
</file>

<file path=ppt/slides/_rels/slide4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4.png"/><Relationship Id="rId1" Type="http://schemas.openxmlformats.org/officeDocument/2006/relationships/slideLayout" Target="../slideLayouts/slideLayout7.xml"/></Relationships>
</file>

<file path=ppt/slides/_rels/slide4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5.png"/><Relationship Id="rId1" Type="http://schemas.openxmlformats.org/officeDocument/2006/relationships/slideLayout" Target="../slideLayouts/slideLayout7.xml"/></Relationships>
</file>

<file path=ppt/slides/_rels/slide4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6.png"/><Relationship Id="rId1" Type="http://schemas.openxmlformats.org/officeDocument/2006/relationships/slideLayout" Target="../slideLayouts/slideLayout7.xml"/></Relationships>
</file>

<file path=ppt/slides/_rels/slide4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7.png"/><Relationship Id="rId1" Type="http://schemas.openxmlformats.org/officeDocument/2006/relationships/slideLayout" Target="../slideLayouts/slideLayout7.xml"/></Relationships>
</file>

<file path=ppt/slides/_rels/slide4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8.png"/><Relationship Id="rId1" Type="http://schemas.openxmlformats.org/officeDocument/2006/relationships/slideLayout" Target="../slideLayouts/slideLayout7.xml"/></Relationships>
</file>

<file path=ppt/slides/_rels/slide4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9.png"/><Relationship Id="rId1" Type="http://schemas.openxmlformats.org/officeDocument/2006/relationships/slideLayout" Target="../slideLayouts/slideLayout7.xml"/></Relationships>
</file>

<file path=ppt/slides/_rels/slide4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0.png"/><Relationship Id="rId1" Type="http://schemas.openxmlformats.org/officeDocument/2006/relationships/slideLayout" Target="../slideLayouts/slideLayout7.xml"/></Relationships>
</file>

<file path=ppt/slides/_rels/slide4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1.png"/><Relationship Id="rId1" Type="http://schemas.openxmlformats.org/officeDocument/2006/relationships/slideLayout" Target="../slideLayouts/slideLayout7.xml"/></Relationships>
</file>

<file path=ppt/slides/_rels/slide4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2.png"/><Relationship Id="rId1" Type="http://schemas.openxmlformats.org/officeDocument/2006/relationships/slideLayout" Target="../slideLayouts/slideLayout7.xml"/></Relationships>
</file>

<file path=ppt/slides/_rels/slide4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3.png"/><Relationship Id="rId1" Type="http://schemas.openxmlformats.org/officeDocument/2006/relationships/slideLayout" Target="../slideLayouts/slideLayout7.xml"/></Relationships>
</file>

<file path=ppt/slides/_rels/slide4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4.png"/><Relationship Id="rId1" Type="http://schemas.openxmlformats.org/officeDocument/2006/relationships/slideLayout" Target="../slideLayouts/slideLayout7.xml"/></Relationships>
</file>

<file path=ppt/slides/_rels/slide4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5.png"/><Relationship Id="rId1" Type="http://schemas.openxmlformats.org/officeDocument/2006/relationships/slideLayout" Target="../slideLayouts/slideLayout7.xml"/></Relationships>
</file>

<file path=ppt/slides/_rels/slide4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6.png"/><Relationship Id="rId1" Type="http://schemas.openxmlformats.org/officeDocument/2006/relationships/slideLayout" Target="../slideLayouts/slideLayout7.xml"/></Relationships>
</file>

<file path=ppt/slides/_rels/slide4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7.png"/><Relationship Id="rId1" Type="http://schemas.openxmlformats.org/officeDocument/2006/relationships/slideLayout" Target="../slideLayouts/slideLayout7.xml"/></Relationships>
</file>

<file path=ppt/slides/_rels/slide4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8.png"/><Relationship Id="rId1" Type="http://schemas.openxmlformats.org/officeDocument/2006/relationships/slideLayout" Target="../slideLayouts/slideLayout7.xml"/></Relationships>
</file>

<file path=ppt/slides/_rels/slide4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9.png"/><Relationship Id="rId1" Type="http://schemas.openxmlformats.org/officeDocument/2006/relationships/slideLayout" Target="../slideLayouts/slideLayout7.xml"/></Relationships>
</file>

<file path=ppt/slides/_rels/slide4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0.png"/><Relationship Id="rId1" Type="http://schemas.openxmlformats.org/officeDocument/2006/relationships/slideLayout" Target="../slideLayouts/slideLayout7.xml"/></Relationships>
</file>

<file path=ppt/slides/_rels/slide4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4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2.png"/><Relationship Id="rId1" Type="http://schemas.openxmlformats.org/officeDocument/2006/relationships/slideLayout" Target="../slideLayouts/slideLayout7.xml"/></Relationships>
</file>

<file path=ppt/slides/_rels/slide4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3.png"/><Relationship Id="rId1" Type="http://schemas.openxmlformats.org/officeDocument/2006/relationships/slideLayout" Target="../slideLayouts/slideLayout7.xml"/></Relationships>
</file>

<file path=ppt/slides/_rels/slide4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4.png"/><Relationship Id="rId1" Type="http://schemas.openxmlformats.org/officeDocument/2006/relationships/slideLayout" Target="../slideLayouts/slideLayout7.xml"/></Relationships>
</file>

<file path=ppt/slides/_rels/slide4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5.png"/><Relationship Id="rId1" Type="http://schemas.openxmlformats.org/officeDocument/2006/relationships/slideLayout" Target="../slideLayouts/slideLayout7.xml"/></Relationships>
</file>

<file path=ppt/slides/_rels/slide4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6.png"/><Relationship Id="rId1" Type="http://schemas.openxmlformats.org/officeDocument/2006/relationships/slideLayout" Target="../slideLayouts/slideLayout7.xml"/></Relationships>
</file>

<file path=ppt/slides/_rels/slide4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7.png"/><Relationship Id="rId1" Type="http://schemas.openxmlformats.org/officeDocument/2006/relationships/slideLayout" Target="../slideLayouts/slideLayout7.xml"/></Relationships>
</file>

<file path=ppt/slides/_rels/slide4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8.png"/><Relationship Id="rId1" Type="http://schemas.openxmlformats.org/officeDocument/2006/relationships/slideLayout" Target="../slideLayouts/slideLayout7.xml"/></Relationships>
</file>

<file path=ppt/slides/_rels/slide4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9.png"/><Relationship Id="rId1" Type="http://schemas.openxmlformats.org/officeDocument/2006/relationships/slideLayout" Target="../slideLayouts/slideLayout7.xml"/></Relationships>
</file>

<file path=ppt/slides/_rels/slide4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7.xml"/></Relationships>
</file>

<file path=ppt/slides/_rels/slide4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1.png"/><Relationship Id="rId1" Type="http://schemas.openxmlformats.org/officeDocument/2006/relationships/slideLayout" Target="../slideLayouts/slideLayout7.xml"/></Relationships>
</file>

<file path=ppt/slides/_rels/slide4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2.png"/><Relationship Id="rId1" Type="http://schemas.openxmlformats.org/officeDocument/2006/relationships/slideLayout" Target="../slideLayouts/slideLayout7.xml"/></Relationships>
</file>

<file path=ppt/slides/_rels/slide4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3.png"/><Relationship Id="rId1" Type="http://schemas.openxmlformats.org/officeDocument/2006/relationships/slideLayout" Target="../slideLayouts/slideLayout7.xml"/></Relationships>
</file>

<file path=ppt/slides/_rels/slide4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4.png"/><Relationship Id="rId1" Type="http://schemas.openxmlformats.org/officeDocument/2006/relationships/slideLayout" Target="../slideLayouts/slideLayout7.xml"/></Relationships>
</file>

<file path=ppt/slides/_rels/slide4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5.png"/><Relationship Id="rId1" Type="http://schemas.openxmlformats.org/officeDocument/2006/relationships/slideLayout" Target="../slideLayouts/slideLayout7.xml"/></Relationships>
</file>

<file path=ppt/slides/_rels/slide4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6.png"/><Relationship Id="rId1" Type="http://schemas.openxmlformats.org/officeDocument/2006/relationships/slideLayout" Target="../slideLayouts/slideLayout7.xml"/></Relationships>
</file>

<file path=ppt/slides/_rels/slide4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7.png"/><Relationship Id="rId1" Type="http://schemas.openxmlformats.org/officeDocument/2006/relationships/slideLayout" Target="../slideLayouts/slideLayout7.xml"/></Relationships>
</file>

<file path=ppt/slides/_rels/slide4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8.png"/><Relationship Id="rId1" Type="http://schemas.openxmlformats.org/officeDocument/2006/relationships/slideLayout" Target="../slideLayouts/slideLayout7.xml"/></Relationships>
</file>

<file path=ppt/slides/_rels/slide4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9.png"/><Relationship Id="rId1" Type="http://schemas.openxmlformats.org/officeDocument/2006/relationships/slideLayout" Target="../slideLayouts/slideLayout7.xml"/></Relationships>
</file>

<file path=ppt/slides/_rels/slide4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0.png"/><Relationship Id="rId1" Type="http://schemas.openxmlformats.org/officeDocument/2006/relationships/slideLayout" Target="../slideLayouts/slideLayout7.xml"/></Relationships>
</file>

<file path=ppt/slides/_rels/slide4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1.png"/><Relationship Id="rId1" Type="http://schemas.openxmlformats.org/officeDocument/2006/relationships/slideLayout" Target="../slideLayouts/slideLayout7.xml"/></Relationships>
</file>

<file path=ppt/slides/_rels/slide4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2.png"/><Relationship Id="rId1" Type="http://schemas.openxmlformats.org/officeDocument/2006/relationships/slideLayout" Target="../slideLayouts/slideLayout7.xml"/></Relationships>
</file>

<file path=ppt/slides/_rels/slide4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3.png"/><Relationship Id="rId1" Type="http://schemas.openxmlformats.org/officeDocument/2006/relationships/slideLayout" Target="../slideLayouts/slideLayout7.xml"/></Relationships>
</file>

<file path=ppt/slides/_rels/slide4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4.png"/><Relationship Id="rId1" Type="http://schemas.openxmlformats.org/officeDocument/2006/relationships/slideLayout" Target="../slideLayouts/slideLayout7.xml"/></Relationships>
</file>

<file path=ppt/slides/_rels/slide4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5.png"/><Relationship Id="rId1" Type="http://schemas.openxmlformats.org/officeDocument/2006/relationships/slideLayout" Target="../slideLayouts/slideLayout7.xml"/></Relationships>
</file>

<file path=ppt/slides/_rels/slide4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6.png"/><Relationship Id="rId1" Type="http://schemas.openxmlformats.org/officeDocument/2006/relationships/slideLayout" Target="../slideLayouts/slideLayout7.xml"/></Relationships>
</file>

<file path=ppt/slides/_rels/slide4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7.png"/><Relationship Id="rId1" Type="http://schemas.openxmlformats.org/officeDocument/2006/relationships/slideLayout" Target="../slideLayouts/slideLayout7.xml"/></Relationships>
</file>

<file path=ppt/slides/_rels/slide4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8.png"/><Relationship Id="rId1" Type="http://schemas.openxmlformats.org/officeDocument/2006/relationships/slideLayout" Target="../slideLayouts/slideLayout7.xml"/></Relationships>
</file>

<file path=ppt/slides/_rels/slide4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9.png"/><Relationship Id="rId1" Type="http://schemas.openxmlformats.org/officeDocument/2006/relationships/slideLayout" Target="../slideLayouts/slideLayout7.xml"/></Relationships>
</file>

<file path=ppt/slides/_rels/slide4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0.png"/><Relationship Id="rId1" Type="http://schemas.openxmlformats.org/officeDocument/2006/relationships/slideLayout" Target="../slideLayouts/slideLayout7.xml"/></Relationships>
</file>

<file path=ppt/slides/_rels/slide4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1.png"/><Relationship Id="rId1" Type="http://schemas.openxmlformats.org/officeDocument/2006/relationships/slideLayout" Target="../slideLayouts/slideLayout7.xml"/></Relationships>
</file>

<file path=ppt/slides/_rels/slide4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2.png"/><Relationship Id="rId1" Type="http://schemas.openxmlformats.org/officeDocument/2006/relationships/slideLayout" Target="../slideLayouts/slideLayout7.xml"/></Relationships>
</file>

<file path=ppt/slides/_rels/slide4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3.png"/><Relationship Id="rId1" Type="http://schemas.openxmlformats.org/officeDocument/2006/relationships/slideLayout" Target="../slideLayouts/slideLayout7.xml"/></Relationships>
</file>

<file path=ppt/slides/_rels/slide4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4.png"/><Relationship Id="rId1" Type="http://schemas.openxmlformats.org/officeDocument/2006/relationships/slideLayout" Target="../slideLayouts/slideLayout7.xml"/></Relationships>
</file>

<file path=ppt/slides/_rels/slide4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5.png"/><Relationship Id="rId1" Type="http://schemas.openxmlformats.org/officeDocument/2006/relationships/slideLayout" Target="../slideLayouts/slideLayout7.xml"/></Relationships>
</file>

<file path=ppt/slides/_rels/slide4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6.png"/><Relationship Id="rId1" Type="http://schemas.openxmlformats.org/officeDocument/2006/relationships/slideLayout" Target="../slideLayouts/slideLayout7.xml"/></Relationships>
</file>

<file path=ppt/slides/_rels/slide4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7.png"/><Relationship Id="rId1" Type="http://schemas.openxmlformats.org/officeDocument/2006/relationships/slideLayout" Target="../slideLayouts/slideLayout7.xml"/></Relationships>
</file>

<file path=ppt/slides/_rels/slide4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8.png"/><Relationship Id="rId1" Type="http://schemas.openxmlformats.org/officeDocument/2006/relationships/slideLayout" Target="../slideLayouts/slideLayout7.xml"/></Relationships>
</file>

<file path=ppt/slides/_rels/slide4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9.png"/><Relationship Id="rId1" Type="http://schemas.openxmlformats.org/officeDocument/2006/relationships/slideLayout" Target="../slideLayouts/slideLayout7.xml"/></Relationships>
</file>

<file path=ppt/slides/_rels/slide4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0.png"/><Relationship Id="rId1" Type="http://schemas.openxmlformats.org/officeDocument/2006/relationships/slideLayout" Target="../slideLayouts/slideLayout7.xml"/></Relationships>
</file>

<file path=ppt/slides/_rels/slide4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1.png"/><Relationship Id="rId1" Type="http://schemas.openxmlformats.org/officeDocument/2006/relationships/slideLayout" Target="../slideLayouts/slideLayout7.xml"/></Relationships>
</file>

<file path=ppt/slides/_rels/slide4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2.png"/><Relationship Id="rId1" Type="http://schemas.openxmlformats.org/officeDocument/2006/relationships/slideLayout" Target="../slideLayouts/slideLayout7.xml"/></Relationships>
</file>

<file path=ppt/slides/_rels/slide4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3.png"/><Relationship Id="rId1" Type="http://schemas.openxmlformats.org/officeDocument/2006/relationships/slideLayout" Target="../slideLayouts/slideLayout7.xml"/></Relationships>
</file>

<file path=ppt/slides/_rels/slide4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4.png"/><Relationship Id="rId1" Type="http://schemas.openxmlformats.org/officeDocument/2006/relationships/slideLayout" Target="../slideLayouts/slideLayout7.xml"/></Relationships>
</file>

<file path=ppt/slides/_rels/slide4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5.png"/><Relationship Id="rId1" Type="http://schemas.openxmlformats.org/officeDocument/2006/relationships/slideLayout" Target="../slideLayouts/slideLayout7.xml"/></Relationships>
</file>

<file path=ppt/slides/_rels/slide4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6.png"/><Relationship Id="rId1" Type="http://schemas.openxmlformats.org/officeDocument/2006/relationships/slideLayout" Target="../slideLayouts/slideLayout7.xml"/></Relationships>
</file>

<file path=ppt/slides/_rels/slide5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7.png"/><Relationship Id="rId1" Type="http://schemas.openxmlformats.org/officeDocument/2006/relationships/slideLayout" Target="../slideLayouts/slideLayout7.xml"/></Relationships>
</file>

<file path=ppt/slides/_rels/slide5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8.png"/><Relationship Id="rId1" Type="http://schemas.openxmlformats.org/officeDocument/2006/relationships/slideLayout" Target="../slideLayouts/slideLayout7.xml"/></Relationships>
</file>

<file path=ppt/slides/_rels/slide5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9.png"/><Relationship Id="rId1" Type="http://schemas.openxmlformats.org/officeDocument/2006/relationships/slideLayout" Target="../slideLayouts/slideLayout7.xml"/></Relationships>
</file>

<file path=ppt/slides/_rels/slide5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5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1.png"/><Relationship Id="rId1" Type="http://schemas.openxmlformats.org/officeDocument/2006/relationships/slideLayout" Target="../slideLayouts/slideLayout7.xml"/></Relationships>
</file>

<file path=ppt/slides/_rels/slide5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2.png"/><Relationship Id="rId1" Type="http://schemas.openxmlformats.org/officeDocument/2006/relationships/slideLayout" Target="../slideLayouts/slideLayout7.xml"/></Relationships>
</file>

<file path=ppt/slides/_rels/slide5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3.png"/><Relationship Id="rId1" Type="http://schemas.openxmlformats.org/officeDocument/2006/relationships/slideLayout" Target="../slideLayouts/slideLayout7.xml"/></Relationships>
</file>

<file path=ppt/slides/_rels/slide5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4.png"/><Relationship Id="rId1" Type="http://schemas.openxmlformats.org/officeDocument/2006/relationships/slideLayout" Target="../slideLayouts/slideLayout7.xml"/></Relationships>
</file>

<file path=ppt/slides/_rels/slide5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5.png"/><Relationship Id="rId1" Type="http://schemas.openxmlformats.org/officeDocument/2006/relationships/slideLayout" Target="../slideLayouts/slideLayout7.xml"/></Relationships>
</file>

<file path=ppt/slides/_rels/slide5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6.png"/><Relationship Id="rId1" Type="http://schemas.openxmlformats.org/officeDocument/2006/relationships/slideLayout" Target="../slideLayouts/slideLayout7.xml"/></Relationships>
</file>

<file path=ppt/slides/_rels/slide5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7.png"/><Relationship Id="rId1" Type="http://schemas.openxmlformats.org/officeDocument/2006/relationships/slideLayout" Target="../slideLayouts/slideLayout7.xml"/></Relationships>
</file>

<file path=ppt/slides/_rels/slide5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8.png"/><Relationship Id="rId1" Type="http://schemas.openxmlformats.org/officeDocument/2006/relationships/slideLayout" Target="../slideLayouts/slideLayout7.xml"/></Relationships>
</file>

<file path=ppt/slides/_rels/slide5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9.png"/><Relationship Id="rId1" Type="http://schemas.openxmlformats.org/officeDocument/2006/relationships/slideLayout" Target="../slideLayouts/slideLayout7.xml"/></Relationships>
</file>

<file path=ppt/slides/_rels/slide5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0.png"/><Relationship Id="rId1" Type="http://schemas.openxmlformats.org/officeDocument/2006/relationships/slideLayout" Target="../slideLayouts/slideLayout7.xml"/></Relationships>
</file>

<file path=ppt/slides/_rels/slide5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1.png"/><Relationship Id="rId1" Type="http://schemas.openxmlformats.org/officeDocument/2006/relationships/slideLayout" Target="../slideLayouts/slideLayout7.xml"/></Relationships>
</file>

<file path=ppt/slides/_rels/slide5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2.png"/><Relationship Id="rId1" Type="http://schemas.openxmlformats.org/officeDocument/2006/relationships/slideLayout" Target="../slideLayouts/slideLayout7.xml"/></Relationships>
</file>

<file path=ppt/slides/_rels/slide5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3.png"/><Relationship Id="rId1" Type="http://schemas.openxmlformats.org/officeDocument/2006/relationships/slideLayout" Target="../slideLayouts/slideLayout7.xml"/></Relationships>
</file>

<file path=ppt/slides/_rels/slide5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4.png"/><Relationship Id="rId1" Type="http://schemas.openxmlformats.org/officeDocument/2006/relationships/slideLayout" Target="../slideLayouts/slideLayout7.xml"/></Relationships>
</file>

<file path=ppt/slides/_rels/slide5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5.png"/><Relationship Id="rId1" Type="http://schemas.openxmlformats.org/officeDocument/2006/relationships/slideLayout" Target="../slideLayouts/slideLayout7.xml"/></Relationships>
</file>

<file path=ppt/slides/_rels/slide5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6.png"/><Relationship Id="rId1" Type="http://schemas.openxmlformats.org/officeDocument/2006/relationships/slideLayout" Target="../slideLayouts/slideLayout7.xml"/></Relationships>
</file>

<file path=ppt/slides/_rels/slide5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7.png"/><Relationship Id="rId1" Type="http://schemas.openxmlformats.org/officeDocument/2006/relationships/slideLayout" Target="../slideLayouts/slideLayout7.xml"/></Relationships>
</file>

<file path=ppt/slides/_rels/slide5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8.png"/><Relationship Id="rId1" Type="http://schemas.openxmlformats.org/officeDocument/2006/relationships/slideLayout" Target="../slideLayouts/slideLayout7.xml"/></Relationships>
</file>

<file path=ppt/slides/_rels/slide5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9.png"/><Relationship Id="rId1" Type="http://schemas.openxmlformats.org/officeDocument/2006/relationships/slideLayout" Target="../slideLayouts/slideLayout7.xml"/></Relationships>
</file>

<file path=ppt/slides/_rels/slide5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0.png"/><Relationship Id="rId1" Type="http://schemas.openxmlformats.org/officeDocument/2006/relationships/slideLayout" Target="../slideLayouts/slideLayout7.xml"/></Relationships>
</file>

<file path=ppt/slides/_rels/slide5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1.png"/><Relationship Id="rId1" Type="http://schemas.openxmlformats.org/officeDocument/2006/relationships/slideLayout" Target="../slideLayouts/slideLayout7.xml"/></Relationships>
</file>

<file path=ppt/slides/_rels/slide5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2.png"/><Relationship Id="rId1" Type="http://schemas.openxmlformats.org/officeDocument/2006/relationships/slideLayout" Target="../slideLayouts/slideLayout7.xml"/></Relationships>
</file>

<file path=ppt/slides/_rels/slide5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3.png"/><Relationship Id="rId1" Type="http://schemas.openxmlformats.org/officeDocument/2006/relationships/slideLayout" Target="../slideLayouts/slideLayout7.xml"/></Relationships>
</file>

<file path=ppt/slides/_rels/slide5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4.png"/><Relationship Id="rId1" Type="http://schemas.openxmlformats.org/officeDocument/2006/relationships/slideLayout" Target="../slideLayouts/slideLayout7.xml"/></Relationships>
</file>

<file path=ppt/slides/_rels/slide5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5.png"/><Relationship Id="rId1" Type="http://schemas.openxmlformats.org/officeDocument/2006/relationships/slideLayout" Target="../slideLayouts/slideLayout7.xml"/></Relationships>
</file>

<file path=ppt/slides/_rels/slide5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6.png"/><Relationship Id="rId1" Type="http://schemas.openxmlformats.org/officeDocument/2006/relationships/slideLayout" Target="../slideLayouts/slideLayout7.xml"/></Relationships>
</file>

<file path=ppt/slides/_rels/slide5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1" descr="-000001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7298" name="Picture 1" descr="-00117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626" name="Picture 1" descr="-00065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7650" name="Picture 1" descr="-00065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8674" name="Picture 1" descr="-00065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9698" name="Picture 1" descr="-00065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0722" name="Picture 1" descr="-00065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1746" name="Picture 1" descr="-00065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2770" name="Picture 1" descr="-00065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3794" name="Picture 1" descr="-00065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4818" name="Picture 1" descr="-00065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42" name="Picture 1" descr="-00065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6866" name="Picture 1" descr="-00066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7890" name="Picture 1" descr="-00066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8914" name="Picture 1" descr="-00066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9938" name="Picture 1" descr="-00066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0962" name="Picture 1" descr="-00066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1986" name="Picture 1" descr="-00066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3010" name="Picture 1" descr="-00066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4034" name="Picture 1" descr="-00066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5058" name="Picture 1" descr="-00066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082" name="Picture 1" descr="-00066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7106" name="Picture 1" descr="-00067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8130" name="Picture 1" descr="-00067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9154" name="Picture 1" descr="-00067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0178" name="Picture 1" descr="-00067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1202" name="Picture 1" descr="-00067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2226" name="Picture 1" descr="-00067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3250" name="Picture 1" descr="-00067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4274" name="Picture 1" descr="-00067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5298" name="Picture 1" descr="-00067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22" name="Picture 1" descr="-00067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7346" name="Picture 1" descr="-00068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8370" name="Picture 1" descr="-00068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9394" name="Picture 1" descr="-00068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0418" name="Picture 1" descr="-00068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1442" name="Picture 1" descr="-00068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2466" name="Picture 1" descr="-00068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3490" name="Picture 1" descr="-00068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4514" name="Picture 1" descr="-00068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5538" name="Picture 1" descr="-00068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62" name="Picture 1" descr="-00068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7586" name="Picture 1" descr="-00069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8610" name="Picture 1" descr="-00069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9634" name="Picture 1" descr="-00069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0658" name="Picture 1" descr="-00069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1682" name="Picture 1" descr="-00069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2706" name="Picture 1" descr="-00069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3730" name="Picture 1" descr="-00069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4754" name="Picture 1" descr="-00069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5778" name="Picture 1" descr="-00069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02" name="Picture 1" descr="-00069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826" name="Picture 1" descr="-00070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850" name="Picture 1" descr="-00070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9874" name="Picture 1" descr="-00070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0898" name="Picture 1" descr="-00070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1922" name="Picture 1" descr="-00070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2946" name="Picture 1" descr="-00070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3970" name="Picture 1" descr="-00070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4994" name="Picture 1" descr="-00070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6018" name="Picture 1" descr="-00070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42" name="Picture 1" descr="-00070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8066" name="Picture 1" descr="-00071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9090" name="Picture 1" descr="-00071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0114" name="Picture 1" descr="-00071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1138" name="Picture 1" descr="-00071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2162" name="Picture 1" descr="-00071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3186" name="Picture 1" descr="-00071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4210" name="Picture 1" descr="-00071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5234" name="Picture 1" descr="-00071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6258" name="Picture 1" descr="-00071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282" name="Picture 1" descr="-00071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8306" name="Picture 1" descr="-00072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9330" name="Picture 1" descr="-00072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0354" name="Picture 1" descr="-00072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1378" name="Picture 1" descr="-00072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2402" name="Picture 1" descr="-00072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426" name="Picture 1" descr="-00072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4450" name="Picture 1" descr="-00072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5474" name="Picture 1" descr="-00072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6498" name="Picture 1" descr="-00072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22" name="Picture 1" descr="-00072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8546" name="Picture 1" descr="-00073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9570" name="Picture 1" descr="-00073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0594" name="Picture 1" descr="-00073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1618" name="Picture 1" descr="-00073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2642" name="Picture 1" descr="-00073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3666" name="Picture 1" descr="-00073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4690" name="Picture 1" descr="-00073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714" name="Picture 1" descr="-00073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6738" name="Picture 1" descr="-00073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62" name="Picture 1" descr="-00073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8786" name="Picture 1" descr="-00074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9810" name="Picture 1" descr="-00074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0834" name="Picture 1" descr="-00074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1858" name="Picture 1" descr="-00074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2882" name="Picture 1" descr="-00074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3906" name="Picture 1" descr="-00074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4930" name="Picture 1" descr="-00074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5954" name="Picture 1" descr="-00074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6978" name="Picture 1" descr="-00074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02" name="Picture 1" descr="-00074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9026" name="Picture 1" descr="-00075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0050" name="Picture 1" descr="-00075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1074" name="Picture 1" descr="-00075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2098" name="Picture 1" descr="-00075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3122" name="Picture 1" descr="-00075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4146" name="Picture 1" descr="-00075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5170" name="Picture 1" descr="-000756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6194" name="Picture 1" descr="-00075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7218" name="Picture 1" descr="-00075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42" name="Picture 1" descr="-00075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9266" name="Picture 1" descr="-00076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0290" name="Picture 1" descr="-00076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1314" name="Picture 1" descr="-00076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2338" name="Picture 1" descr="-00076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3362" name="Picture 1" descr="-00076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4386" name="Picture 1" descr="-00076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5410" name="Picture 1" descr="-00076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6434" name="Picture 1" descr="-00076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7458" name="Picture 1" descr="-00076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482" name="Picture 1" descr="-00076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9506" name="Picture 1" descr="-00077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0530" name="Picture 1" descr="-00077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1554" name="Picture 1" descr="-00077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2578" name="Picture 1" descr="-00077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3602" name="Picture 1" descr="-00077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4626" name="Picture 1" descr="-00077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5650" name="Picture 1" descr="-00077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6674" name="Picture 1" descr="-00077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7698" name="Picture 1" descr="-00077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22" name="Picture 1" descr="-00077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9746" name="Picture 1" descr="-00078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0770" name="Picture 1" descr="-00078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1794" name="Picture 1" descr="-00078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2818" name="Picture 1" descr="-00078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3842" name="Picture 1" descr="-00078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4866" name="Picture 1" descr="-00078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5890" name="Picture 1" descr="-00078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6914" name="Picture 1" descr="-00078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7938" name="Picture 1" descr="-00078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62" name="Picture 1" descr="-00078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986" name="Picture 1" descr="-00079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1010" name="Picture 1" descr="-00079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2034" name="Picture 1" descr="-00079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3058" name="Picture 1" descr="-00079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4082" name="Picture 1" descr="-00079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5106" name="Picture 1" descr="-00079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6130" name="Picture 1" descr="-00079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7154" name="Picture 1" descr="-00079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8178" name="Picture 1" descr="-00079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02" name="Picture 1" descr="-00079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226" name="Picture 1" descr="-00080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1250" name="Picture 1" descr="-00080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2274" name="Picture 1" descr="-00080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3298" name="Picture 1" descr="-00080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4322" name="Picture 1" descr="-00080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5346" name="Picture 1" descr="-00080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6370" name="Picture 1" descr="-00080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7394" name="Picture 1" descr="-00080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8418" name="Picture 1" descr="-00080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42" name="Picture 1" descr="-00080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0466" name="Picture 1" descr="-00081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1490" name="Picture 1" descr="-00081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2514" name="Picture 1" descr="-00081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3538" name="Picture 1" descr="-00081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4562" name="Picture 1" descr="-000814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5586" name="Picture 1" descr="-00081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6610" name="Picture 1" descr="-00081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7634" name="Picture 1" descr="-00081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8658" name="Picture 1" descr="-00081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682" name="Picture 1" descr="-000819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0706" name="Picture 1" descr="-00082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1730" name="Picture 1" descr="-00082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2754" name="Picture 1" descr="-00082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3778" name="Picture 1" descr="-00082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4802" name="Picture 1" descr="-00082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5826" name="Picture 1" descr="-00082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6850" name="Picture 1" descr="-00082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7874" name="Picture 1" descr="-00082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8898" name="Picture 1" descr="-00082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22" name="Picture 1" descr="-00082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0946" name="Picture 1" descr="-00083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1970" name="Picture 1" descr="-00083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2994" name="Picture 1" descr="-00083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4018" name="Picture 1" descr="-00083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5042" name="Picture 1" descr="-00083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6066" name="Picture 1" descr="-00083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7090" name="Picture 1" descr="-00083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8114" name="Picture 1" descr="-00083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9138" name="Picture 1" descr="-00083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62" name="Picture 1" descr="-00083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1186" name="Picture 1" descr="-00084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2210" name="Picture 1" descr="-00084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3234" name="Picture 1" descr="-00084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4258" name="Picture 1" descr="-00084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5282" name="Picture 1" descr="-00084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6306" name="Picture 1" descr="-00084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7330" name="Picture 1" descr="-00084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8354" name="Picture 1" descr="-00084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9378" name="Picture 1" descr="-00084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02" name="Picture 1" descr="-00084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1426" name="Picture 1" descr="-00085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2450" name="Picture 1" descr="-00085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3474" name="Picture 1" descr="-00085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4498" name="Picture 1" descr="-00085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5522" name="Picture 1" descr="-00085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6546" name="Picture 1" descr="-00085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7570" name="Picture 1" descr="-00085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8594" name="Picture 1" descr="-00085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9618" name="Picture 1" descr="-00085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42" name="Picture 1" descr="-00085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1666" name="Picture 1" descr="-00086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2690" name="Picture 1" descr="-00086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3714" name="Picture 1" descr="-00086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4738" name="Picture 1" descr="-00086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5762" name="Picture 1" descr="-00086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6786" name="Picture 1" descr="-00086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7810" name="Picture 1" descr="-00086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8834" name="Picture 1" descr="-00086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9858" name="Picture 1" descr="-00086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882" name="Picture 1" descr="-00086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1906" name="Picture 1" descr="-00087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2930" name="Picture 1" descr="-00087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3954" name="Picture 1" descr="-00087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4978" name="Picture 1" descr="-00087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6002" name="Picture 1" descr="-00087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7026" name="Picture 1" descr="-00087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8050" name="Picture 1" descr="-00087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9074" name="Picture 1" descr="-00087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0098" name="Picture 1" descr="-00087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22" name="Picture 1" descr="-00087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2146" name="Picture 1" descr="-00088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3170" name="Picture 1" descr="-00088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4194" name="Picture 1" descr="-00088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5218" name="Picture 1" descr="-00088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6242" name="Picture 1" descr="-00088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7266" name="Picture 1" descr="-00088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8290" name="Picture 1" descr="-00088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9314" name="Picture 1" descr="-00088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0338" name="Picture 1" descr="-00088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62" name="Picture 1" descr="-00088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2386" name="Picture 1" descr="-00089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3410" name="Picture 1" descr="-00089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4434" name="Picture 1" descr="-00089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5458" name="Picture 1" descr="-00089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6482" name="Picture 1" descr="-00089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7506" name="Picture 1" descr="-00089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8530" name="Picture 1" descr="-00089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9554" name="Picture 1" descr="-00089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0578" name="Picture 1" descr="-00089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02" name="Picture 1" descr="-00089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626" name="Picture 1" descr="-00090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3650" name="Picture 1" descr="-00090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4674" name="Picture 1" descr="-00090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5698" name="Picture 1" descr="-00090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6722" name="Picture 1" descr="-00090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7746" name="Picture 1" descr="-00090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8770" name="Picture 1" descr="-00090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9794" name="Picture 1" descr="-00090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0818" name="Picture 1" descr="-00090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42" name="Picture 1" descr="-00090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2866" name="Picture 1" descr="-00091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3890" name="Picture 1" descr="-00091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4914" name="Picture 1" descr="-00091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5938" name="Picture 1" descr="-00091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6962" name="Picture 1" descr="-00091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7986" name="Picture 1" descr="-00091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9010" name="Picture 1" descr="-00091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0034" name="Picture 1" descr="-00091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1058" name="Picture 1" descr="-00091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082" name="Picture 1" descr="-00091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3106" name="Picture 1" descr="-00092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4130" name="Picture 1" descr="-00092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5154" name="Picture 1" descr="-00092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6178" name="Picture 1" descr="-00092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7202" name="Picture 1" descr="-00092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8226" name="Picture 1" descr="-00092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9250" name="Picture 1" descr="-00092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0274" name="Picture 1" descr="-00092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1298" name="Picture 1" descr="-00092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22" name="Picture 1" descr="-00092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3346" name="Picture 1" descr="-00093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4370" name="Picture 1" descr="-00093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5394" name="Picture 1" descr="-00093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6418" name="Picture 1" descr="-00093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7442" name="Picture 1" descr="-00093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8466" name="Picture 1" descr="-00093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9490" name="Picture 1" descr="-00093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0514" name="Picture 1" descr="-00093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1538" name="Picture 1" descr="-00093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62" name="Picture 1" descr="-00093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3586" name="Picture 1" descr="-00094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4610" name="Picture 1" descr="-00094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5634" name="Picture 1" descr="-00094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6658" name="Picture 1" descr="-00094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7682" name="Picture 1" descr="-00094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8706" name="Picture 1" descr="-00094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9730" name="Picture 1" descr="-00094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0754" name="Picture 1" descr="-00094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1778" name="Picture 1" descr="-00094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02" name="Picture 1" descr="-00094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3826" name="Picture 1" descr="-00095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4850" name="Picture 1" descr="-00095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5874" name="Picture 1" descr="-00095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6898" name="Picture 1" descr="-00095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7922" name="Picture 1" descr="-00095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8946" name="Picture 1" descr="-00095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9970" name="Picture 1" descr="-00095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0994" name="Picture 1" descr="-00095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2018" name="Picture 1" descr="-00095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42" name="Picture 1" descr="-00095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4066" name="Picture 1" descr="-00096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5090" name="Picture 1" descr="-00096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6114" name="Picture 1" descr="-00096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7138" name="Picture 1" descr="-00096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8162" name="Picture 1" descr="-00096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9186" name="Picture 1" descr="-00096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0210" name="Picture 1" descr="-00096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1234" name="Picture 1" descr="-00096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2258" name="Picture 1" descr="-00096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282" name="Picture 1" descr="-00096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4306" name="Picture 1" descr="-00097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5330" name="Picture 1" descr="-00097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6354" name="Picture 1" descr="-00097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7378" name="Picture 1" descr="-00097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8402" name="Picture 1" descr="-00097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9426" name="Picture 1" descr="-00097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0450" name="Picture 1" descr="-00097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1474" name="Picture 1" descr="-00097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2498" name="Picture 1" descr="-00097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22" name="Picture 1" descr="-00097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4546" name="Picture 1" descr="-00098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5570" name="Picture 1" descr="-00098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6594" name="Picture 1" descr="-00098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7618" name="Picture 1" descr="-00098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8642" name="Picture 1" descr="-00098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9666" name="Picture 1" descr="-00098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0690" name="Picture 1" descr="-00098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1714" name="Picture 1" descr="-00098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2738" name="Picture 1" descr="-00098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62" name="Picture 1" descr="-00098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4786" name="Picture 1" descr="-00099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5810" name="Picture 1" descr="-00099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6834" name="Picture 1" descr="-00099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7858" name="Picture 1" descr="-00099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8882" name="Picture 1" descr="-00099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9906" name="Picture 1" descr="-00099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0930" name="Picture 1" descr="-00099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1954" name="Picture 1" descr="-00099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2978" name="Picture 1" descr="-00099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02" name="Picture 1" descr="-00099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026" name="Picture 1" descr="-00100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050" name="Picture 1" descr="-00100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074" name="Picture 1" descr="-00100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098" name="Picture 1" descr="-00100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122" name="Picture 1" descr="-00100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146" name="Picture 1" descr="-00100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170" name="Picture 1" descr="-00100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194" name="Picture 1" descr="-00100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218" name="Picture 1" descr="-00100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42" name="Picture 1" descr="-00100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5266" name="Picture 1" descr="-00101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290" name="Picture 1" descr="-00101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314" name="Picture 1" descr="-00101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8338" name="Picture 1" descr="-00101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9362" name="Picture 1" descr="-00101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0386" name="Picture 1" descr="-00101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1410" name="Picture 1" descr="-00101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2434" name="Picture 1" descr="-00101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3458" name="Picture 1" descr="-00101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482" name="Picture 1" descr="-00101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5506" name="Picture 1" descr="-00102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6530" name="Picture 1" descr="-00102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7554" name="Picture 1" descr="-00102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8578" name="Picture 1" descr="-00102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9602" name="Picture 1" descr="-00102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0626" name="Picture 1" descr="-00102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1650" name="Picture 1" descr="-00102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2674" name="Picture 1" descr="-00102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698" name="Picture 1" descr="-00102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22" name="Picture 1" descr="-00102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5746" name="Picture 1" descr="-00103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6770" name="Picture 1" descr="-00103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7794" name="Picture 1" descr="-00103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8818" name="Picture 1" descr="-001033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9842" name="Picture 1" descr="-00103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0866" name="Picture 1" descr="-00103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1890" name="Picture 1" descr="-00103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2914" name="Picture 1" descr="-00103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3938" name="Picture 1" descr="-00103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62" name="Picture 1" descr="-001039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5986" name="Picture 1" descr="-00104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7010" name="Picture 1" descr="-00104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8034" name="Picture 1" descr="-00104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9058" name="Picture 1" descr="-00104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0082" name="Picture 1" descr="-00104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1106" name="Picture 1" descr="-00104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2130" name="Picture 1" descr="-00104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3154" name="Picture 1" descr="-00104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4178" name="Picture 1" descr="-00104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02" name="Picture 1" descr="-00104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6226" name="Picture 1" descr="-001050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7250" name="Picture 1" descr="-00105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8274" name="Picture 1" descr="-00105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9298" name="Picture 1" descr="-00105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0322" name="Picture 1" descr="-00105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1346" name="Picture 1" descr="-00105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2370" name="Picture 1" descr="-00105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3394" name="Picture 1" descr="-00105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4418" name="Picture 1" descr="-00105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42" name="Picture 1" descr="-00105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6466" name="Picture 1" descr="-00106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7490" name="Picture 1" descr="-00106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8514" name="Picture 1" descr="-00106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9538" name="Picture 1" descr="-00106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0562" name="Picture 1" descr="-00106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1586" name="Picture 1" descr="-00106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2610" name="Picture 1" descr="-00106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3634" name="Picture 1" descr="-00106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4658" name="Picture 1" descr="-00106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682" name="Picture 1" descr="-00106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6706" name="Picture 1" descr="-00107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7730" name="Picture 1" descr="-00107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8754" name="Picture 1" descr="-00107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9778" name="Picture 1" descr="-00107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0802" name="Picture 1" descr="-00107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1826" name="Picture 1" descr="-00107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2850" name="Picture 1" descr="-00107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3874" name="Picture 1" descr="-00107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4898" name="Picture 1" descr="-00107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22" name="Picture 1" descr="-00107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6946" name="Picture 1" descr="-00108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7970" name="Picture 1" descr="-00108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8994" name="Picture 1" descr="-00108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0018" name="Picture 1" descr="-00108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1042" name="Picture 1" descr="-00108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2066" name="Picture 1" descr="-00108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3090" name="Picture 1" descr="-00108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4114" name="Picture 1" descr="-00108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5138" name="Picture 1" descr="-00108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62" name="Picture 1" descr="-00108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7186" name="Picture 1" descr="-00109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8210" name="Picture 1" descr="-00109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9234" name="Picture 1" descr="-00109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0258" name="Picture 1" descr="-00109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1282" name="Picture 1" descr="-00109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2306" name="Picture 1" descr="-00109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3330" name="Picture 1" descr="-00109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4354" name="Picture 1" descr="-00109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5378" name="Picture 1" descr="-00109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02" name="Picture 1" descr="-00109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426" name="Picture 1" descr="-00110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8450" name="Picture 1" descr="-001101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9474" name="Picture 1" descr="-00110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0498" name="Picture 1" descr="-00110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1522" name="Picture 1" descr="-00110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2546" name="Picture 1" descr="-00110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3570" name="Picture 1" descr="-00110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4594" name="Picture 1" descr="-00110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5618" name="Picture 1" descr="-00110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42" name="Picture 1" descr="-00110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7666" name="Picture 1" descr="-00111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8690" name="Picture 1" descr="-00111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9714" name="Picture 1" descr="-00111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0738" name="Picture 1" descr="-00111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1762" name="Picture 1" descr="-00111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2786" name="Picture 1" descr="-00111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3810" name="Picture 1" descr="-00111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4834" name="Picture 1" descr="-00111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5858" name="Picture 1" descr="-00111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882" name="Picture 1" descr="-00111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7906" name="Picture 1" descr="-00112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8930" name="Picture 1" descr="-00112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9954" name="Picture 1" descr="-00112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0978" name="Picture 1" descr="-00112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2002" name="Picture 1" descr="-00112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3026" name="Picture 1" descr="-00112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4050" name="Picture 1" descr="-00112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5074" name="Picture 1" descr="-00112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6098" name="Picture 1" descr="-00112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22" name="Picture 1" descr="-00112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8146" name="Picture 1" descr="-00113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9170" name="Picture 1" descr="-00113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0194" name="Picture 1" descr="-00113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1218" name="Picture 1" descr="-00113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2242" name="Picture 1" descr="-00113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3266" name="Picture 1" descr="-00113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4290" name="Picture 1" descr="-00113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5314" name="Picture 1" descr="-00113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6338" name="Picture 1" descr="-00113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62" name="Picture 1" descr="-00113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8386" name="Picture 1" descr="-00114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9410" name="Picture 1" descr="-00114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0434" name="Picture 1" descr="-00114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1458" name="Picture 1" descr="-00114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2482" name="Picture 1" descr="-00114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3506" name="Picture 1" descr="-00114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4530" name="Picture 1" descr="-00114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5554" name="Picture 1" descr="-00114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6578" name="Picture 1" descr="-00114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02" name="Picture 1" descr="-00114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8626" name="Picture 1" descr="-001150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9650" name="Picture 1" descr="-00115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0674" name="Picture 1" descr="-00115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1698" name="Picture 1" descr="-00115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2722" name="Picture 1" descr="-00115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3746" name="Picture 1" descr="-00115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4770" name="Picture 1" descr="-00115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5794" name="Picture 1" descr="-00115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6818" name="Picture 1" descr="-00115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42" name="Picture 1" descr="-00115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8866" name="Picture 1" descr="-00116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9890" name="Picture 1" descr="-00116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0914" name="Picture 1" descr="-00116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1938" name="Picture 1" descr="-00116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2962" name="Picture 1" descr="-00116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3986" name="Picture 1" descr="-00116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5010" name="Picture 1" descr="-00116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6034" name="Picture 1" descr="-00116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7058" name="Picture 1" descr="-00116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082" name="Picture 1" descr="-00116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9106" name="Picture 1" descr="-00117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0130" name="Picture 1" descr="-00117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1154" name="Picture 1" descr="-00117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2178" name="Picture 1" descr="-00117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3202" name="Picture 1" descr="-00117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4226" name="Picture 1" descr="-00117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5250" name="Picture 1" descr="-00117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6274" name="Picture 1" descr="-00117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0</Words>
  <Application>Microsoft Office PowerPoint</Application>
  <PresentationFormat>On-screen Show (4:3)</PresentationFormat>
  <Paragraphs>0</Paragraphs>
  <Slides>530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530</vt:i4>
      </vt:variant>
    </vt:vector>
  </HeadingPairs>
  <TitlesOfParts>
    <vt:vector size="53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  <vt:lpstr>Slide 179</vt:lpstr>
      <vt:lpstr>Slide 180</vt:lpstr>
      <vt:lpstr>Slide 181</vt:lpstr>
      <vt:lpstr>Slide 182</vt:lpstr>
      <vt:lpstr>Slide 183</vt:lpstr>
      <vt:lpstr>Slide 184</vt:lpstr>
      <vt:lpstr>Slide 185</vt:lpstr>
      <vt:lpstr>Slide 186</vt:lpstr>
      <vt:lpstr>Slide 187</vt:lpstr>
      <vt:lpstr>Slide 188</vt:lpstr>
      <vt:lpstr>Slide 189</vt:lpstr>
      <vt:lpstr>Slide 190</vt:lpstr>
      <vt:lpstr>Slide 191</vt:lpstr>
      <vt:lpstr>Slide 192</vt:lpstr>
      <vt:lpstr>Slide 193</vt:lpstr>
      <vt:lpstr>Slide 194</vt:lpstr>
      <vt:lpstr>Slide 195</vt:lpstr>
      <vt:lpstr>Slide 196</vt:lpstr>
      <vt:lpstr>Slide 197</vt:lpstr>
      <vt:lpstr>Slide 198</vt:lpstr>
      <vt:lpstr>Slide 199</vt:lpstr>
      <vt:lpstr>Slide 200</vt:lpstr>
      <vt:lpstr>Slide 201</vt:lpstr>
      <vt:lpstr>Slide 202</vt:lpstr>
      <vt:lpstr>Slide 203</vt:lpstr>
      <vt:lpstr>Slide 204</vt:lpstr>
      <vt:lpstr>Slide 205</vt:lpstr>
      <vt:lpstr>Slide 206</vt:lpstr>
      <vt:lpstr>Slide 207</vt:lpstr>
      <vt:lpstr>Slide 208</vt:lpstr>
      <vt:lpstr>Slide 209</vt:lpstr>
      <vt:lpstr>Slide 210</vt:lpstr>
      <vt:lpstr>Slide 211</vt:lpstr>
      <vt:lpstr>Slide 212</vt:lpstr>
      <vt:lpstr>Slide 213</vt:lpstr>
      <vt:lpstr>Slide 214</vt:lpstr>
      <vt:lpstr>Slide 215</vt:lpstr>
      <vt:lpstr>Slide 216</vt:lpstr>
      <vt:lpstr>Slide 217</vt:lpstr>
      <vt:lpstr>Slide 218</vt:lpstr>
      <vt:lpstr>Slide 219</vt:lpstr>
      <vt:lpstr>Slide 220</vt:lpstr>
      <vt:lpstr>Slide 221</vt:lpstr>
      <vt:lpstr>Slide 222</vt:lpstr>
      <vt:lpstr>Slide 223</vt:lpstr>
      <vt:lpstr>Slide 224</vt:lpstr>
      <vt:lpstr>Slide 225</vt:lpstr>
      <vt:lpstr>Slide 226</vt:lpstr>
      <vt:lpstr>Slide 227</vt:lpstr>
      <vt:lpstr>Slide 228</vt:lpstr>
      <vt:lpstr>Slide 229</vt:lpstr>
      <vt:lpstr>Slide 230</vt:lpstr>
      <vt:lpstr>Slide 231</vt:lpstr>
      <vt:lpstr>Slide 232</vt:lpstr>
      <vt:lpstr>Slide 233</vt:lpstr>
      <vt:lpstr>Slide 234</vt:lpstr>
      <vt:lpstr>Slide 235</vt:lpstr>
      <vt:lpstr>Slide 236</vt:lpstr>
      <vt:lpstr>Slide 237</vt:lpstr>
      <vt:lpstr>Slide 238</vt:lpstr>
      <vt:lpstr>Slide 239</vt:lpstr>
      <vt:lpstr>Slide 240</vt:lpstr>
      <vt:lpstr>Slide 241</vt:lpstr>
      <vt:lpstr>Slide 242</vt:lpstr>
      <vt:lpstr>Slide 243</vt:lpstr>
      <vt:lpstr>Slide 244</vt:lpstr>
      <vt:lpstr>Slide 245</vt:lpstr>
      <vt:lpstr>Slide 246</vt:lpstr>
      <vt:lpstr>Slide 247</vt:lpstr>
      <vt:lpstr>Slide 248</vt:lpstr>
      <vt:lpstr>Slide 249</vt:lpstr>
      <vt:lpstr>Slide 250</vt:lpstr>
      <vt:lpstr>Slide 251</vt:lpstr>
      <vt:lpstr>Slide 252</vt:lpstr>
      <vt:lpstr>Slide 253</vt:lpstr>
      <vt:lpstr>Slide 254</vt:lpstr>
      <vt:lpstr>Slide 255</vt:lpstr>
      <vt:lpstr>Slide 256</vt:lpstr>
      <vt:lpstr>Slide 257</vt:lpstr>
      <vt:lpstr>Slide 258</vt:lpstr>
      <vt:lpstr>Slide 259</vt:lpstr>
      <vt:lpstr>Slide 260</vt:lpstr>
      <vt:lpstr>Slide 261</vt:lpstr>
      <vt:lpstr>Slide 262</vt:lpstr>
      <vt:lpstr>Slide 263</vt:lpstr>
      <vt:lpstr>Slide 264</vt:lpstr>
      <vt:lpstr>Slide 265</vt:lpstr>
      <vt:lpstr>Slide 266</vt:lpstr>
      <vt:lpstr>Slide 267</vt:lpstr>
      <vt:lpstr>Slide 268</vt:lpstr>
      <vt:lpstr>Slide 269</vt:lpstr>
      <vt:lpstr>Slide 270</vt:lpstr>
      <vt:lpstr>Slide 271</vt:lpstr>
      <vt:lpstr>Slide 272</vt:lpstr>
      <vt:lpstr>Slide 273</vt:lpstr>
      <vt:lpstr>Slide 274</vt:lpstr>
      <vt:lpstr>Slide 275</vt:lpstr>
      <vt:lpstr>Slide 276</vt:lpstr>
      <vt:lpstr>Slide 277</vt:lpstr>
      <vt:lpstr>Slide 278</vt:lpstr>
      <vt:lpstr>Slide 279</vt:lpstr>
      <vt:lpstr>Slide 280</vt:lpstr>
      <vt:lpstr>Slide 281</vt:lpstr>
      <vt:lpstr>Slide 282</vt:lpstr>
      <vt:lpstr>Slide 283</vt:lpstr>
      <vt:lpstr>Slide 284</vt:lpstr>
      <vt:lpstr>Slide 285</vt:lpstr>
      <vt:lpstr>Slide 286</vt:lpstr>
      <vt:lpstr>Slide 287</vt:lpstr>
      <vt:lpstr>Slide 288</vt:lpstr>
      <vt:lpstr>Slide 289</vt:lpstr>
      <vt:lpstr>Slide 290</vt:lpstr>
      <vt:lpstr>Slide 291</vt:lpstr>
      <vt:lpstr>Slide 292</vt:lpstr>
      <vt:lpstr>Slide 293</vt:lpstr>
      <vt:lpstr>Slide 294</vt:lpstr>
      <vt:lpstr>Slide 295</vt:lpstr>
      <vt:lpstr>Slide 296</vt:lpstr>
      <vt:lpstr>Slide 297</vt:lpstr>
      <vt:lpstr>Slide 298</vt:lpstr>
      <vt:lpstr>Slide 299</vt:lpstr>
      <vt:lpstr>Slide 300</vt:lpstr>
      <vt:lpstr>Slide 301</vt:lpstr>
      <vt:lpstr>Slide 302</vt:lpstr>
      <vt:lpstr>Slide 303</vt:lpstr>
      <vt:lpstr>Slide 304</vt:lpstr>
      <vt:lpstr>Slide 305</vt:lpstr>
      <vt:lpstr>Slide 306</vt:lpstr>
      <vt:lpstr>Slide 307</vt:lpstr>
      <vt:lpstr>Slide 308</vt:lpstr>
      <vt:lpstr>Slide 309</vt:lpstr>
      <vt:lpstr>Slide 310</vt:lpstr>
      <vt:lpstr>Slide 311</vt:lpstr>
      <vt:lpstr>Slide 312</vt:lpstr>
      <vt:lpstr>Slide 313</vt:lpstr>
      <vt:lpstr>Slide 314</vt:lpstr>
      <vt:lpstr>Slide 315</vt:lpstr>
      <vt:lpstr>Slide 316</vt:lpstr>
      <vt:lpstr>Slide 317</vt:lpstr>
      <vt:lpstr>Slide 318</vt:lpstr>
      <vt:lpstr>Slide 319</vt:lpstr>
      <vt:lpstr>Slide 320</vt:lpstr>
      <vt:lpstr>Slide 321</vt:lpstr>
      <vt:lpstr>Slide 322</vt:lpstr>
      <vt:lpstr>Slide 323</vt:lpstr>
      <vt:lpstr>Slide 324</vt:lpstr>
      <vt:lpstr>Slide 325</vt:lpstr>
      <vt:lpstr>Slide 326</vt:lpstr>
      <vt:lpstr>Slide 327</vt:lpstr>
      <vt:lpstr>Slide 328</vt:lpstr>
      <vt:lpstr>Slide 329</vt:lpstr>
      <vt:lpstr>Slide 330</vt:lpstr>
      <vt:lpstr>Slide 331</vt:lpstr>
      <vt:lpstr>Slide 332</vt:lpstr>
      <vt:lpstr>Slide 333</vt:lpstr>
      <vt:lpstr>Slide 334</vt:lpstr>
      <vt:lpstr>Slide 335</vt:lpstr>
      <vt:lpstr>Slide 336</vt:lpstr>
      <vt:lpstr>Slide 337</vt:lpstr>
      <vt:lpstr>Slide 338</vt:lpstr>
      <vt:lpstr>Slide 339</vt:lpstr>
      <vt:lpstr>Slide 340</vt:lpstr>
      <vt:lpstr>Slide 341</vt:lpstr>
      <vt:lpstr>Slide 342</vt:lpstr>
      <vt:lpstr>Slide 343</vt:lpstr>
      <vt:lpstr>Slide 344</vt:lpstr>
      <vt:lpstr>Slide 345</vt:lpstr>
      <vt:lpstr>Slide 346</vt:lpstr>
      <vt:lpstr>Slide 347</vt:lpstr>
      <vt:lpstr>Slide 348</vt:lpstr>
      <vt:lpstr>Slide 349</vt:lpstr>
      <vt:lpstr>Slide 350</vt:lpstr>
      <vt:lpstr>Slide 351</vt:lpstr>
      <vt:lpstr>Slide 352</vt:lpstr>
      <vt:lpstr>Slide 353</vt:lpstr>
      <vt:lpstr>Slide 354</vt:lpstr>
      <vt:lpstr>Slide 355</vt:lpstr>
      <vt:lpstr>Slide 356</vt:lpstr>
      <vt:lpstr>Slide 357</vt:lpstr>
      <vt:lpstr>Slide 358</vt:lpstr>
      <vt:lpstr>Slide 359</vt:lpstr>
      <vt:lpstr>Slide 360</vt:lpstr>
      <vt:lpstr>Slide 361</vt:lpstr>
      <vt:lpstr>Slide 362</vt:lpstr>
      <vt:lpstr>Slide 363</vt:lpstr>
      <vt:lpstr>Slide 364</vt:lpstr>
      <vt:lpstr>Slide 365</vt:lpstr>
      <vt:lpstr>Slide 366</vt:lpstr>
      <vt:lpstr>Slide 367</vt:lpstr>
      <vt:lpstr>Slide 368</vt:lpstr>
      <vt:lpstr>Slide 369</vt:lpstr>
      <vt:lpstr>Slide 370</vt:lpstr>
      <vt:lpstr>Slide 371</vt:lpstr>
      <vt:lpstr>Slide 372</vt:lpstr>
      <vt:lpstr>Slide 373</vt:lpstr>
      <vt:lpstr>Slide 374</vt:lpstr>
      <vt:lpstr>Slide 375</vt:lpstr>
      <vt:lpstr>Slide 376</vt:lpstr>
      <vt:lpstr>Slide 377</vt:lpstr>
      <vt:lpstr>Slide 378</vt:lpstr>
      <vt:lpstr>Slide 379</vt:lpstr>
      <vt:lpstr>Slide 380</vt:lpstr>
      <vt:lpstr>Slide 381</vt:lpstr>
      <vt:lpstr>Slide 382</vt:lpstr>
      <vt:lpstr>Slide 383</vt:lpstr>
      <vt:lpstr>Slide 384</vt:lpstr>
      <vt:lpstr>Slide 385</vt:lpstr>
      <vt:lpstr>Slide 386</vt:lpstr>
      <vt:lpstr>Slide 387</vt:lpstr>
      <vt:lpstr>Slide 388</vt:lpstr>
      <vt:lpstr>Slide 389</vt:lpstr>
      <vt:lpstr>Slide 390</vt:lpstr>
      <vt:lpstr>Slide 391</vt:lpstr>
      <vt:lpstr>Slide 392</vt:lpstr>
      <vt:lpstr>Slide 393</vt:lpstr>
      <vt:lpstr>Slide 394</vt:lpstr>
      <vt:lpstr>Slide 395</vt:lpstr>
      <vt:lpstr>Slide 396</vt:lpstr>
      <vt:lpstr>Slide 397</vt:lpstr>
      <vt:lpstr>Slide 398</vt:lpstr>
      <vt:lpstr>Slide 399</vt:lpstr>
      <vt:lpstr>Slide 400</vt:lpstr>
      <vt:lpstr>Slide 401</vt:lpstr>
      <vt:lpstr>Slide 402</vt:lpstr>
      <vt:lpstr>Slide 403</vt:lpstr>
      <vt:lpstr>Slide 404</vt:lpstr>
      <vt:lpstr>Slide 405</vt:lpstr>
      <vt:lpstr>Slide 406</vt:lpstr>
      <vt:lpstr>Slide 407</vt:lpstr>
      <vt:lpstr>Slide 408</vt:lpstr>
      <vt:lpstr>Slide 409</vt:lpstr>
      <vt:lpstr>Slide 410</vt:lpstr>
      <vt:lpstr>Slide 411</vt:lpstr>
      <vt:lpstr>Slide 412</vt:lpstr>
      <vt:lpstr>Slide 413</vt:lpstr>
      <vt:lpstr>Slide 414</vt:lpstr>
      <vt:lpstr>Slide 415</vt:lpstr>
      <vt:lpstr>Slide 416</vt:lpstr>
      <vt:lpstr>Slide 417</vt:lpstr>
      <vt:lpstr>Slide 418</vt:lpstr>
      <vt:lpstr>Slide 419</vt:lpstr>
      <vt:lpstr>Slide 420</vt:lpstr>
      <vt:lpstr>Slide 421</vt:lpstr>
      <vt:lpstr>Slide 422</vt:lpstr>
      <vt:lpstr>Slide 423</vt:lpstr>
      <vt:lpstr>Slide 424</vt:lpstr>
      <vt:lpstr>Slide 425</vt:lpstr>
      <vt:lpstr>Slide 426</vt:lpstr>
      <vt:lpstr>Slide 427</vt:lpstr>
      <vt:lpstr>Slide 428</vt:lpstr>
      <vt:lpstr>Slide 429</vt:lpstr>
      <vt:lpstr>Slide 430</vt:lpstr>
      <vt:lpstr>Slide 431</vt:lpstr>
      <vt:lpstr>Slide 432</vt:lpstr>
      <vt:lpstr>Slide 433</vt:lpstr>
      <vt:lpstr>Slide 434</vt:lpstr>
      <vt:lpstr>Slide 435</vt:lpstr>
      <vt:lpstr>Slide 436</vt:lpstr>
      <vt:lpstr>Slide 437</vt:lpstr>
      <vt:lpstr>Slide 438</vt:lpstr>
      <vt:lpstr>Slide 439</vt:lpstr>
      <vt:lpstr>Slide 440</vt:lpstr>
      <vt:lpstr>Slide 441</vt:lpstr>
      <vt:lpstr>Slide 442</vt:lpstr>
      <vt:lpstr>Slide 443</vt:lpstr>
      <vt:lpstr>Slide 444</vt:lpstr>
      <vt:lpstr>Slide 445</vt:lpstr>
      <vt:lpstr>Slide 446</vt:lpstr>
      <vt:lpstr>Slide 447</vt:lpstr>
      <vt:lpstr>Slide 448</vt:lpstr>
      <vt:lpstr>Slide 449</vt:lpstr>
      <vt:lpstr>Slide 450</vt:lpstr>
      <vt:lpstr>Slide 451</vt:lpstr>
      <vt:lpstr>Slide 452</vt:lpstr>
      <vt:lpstr>Slide 453</vt:lpstr>
      <vt:lpstr>Slide 454</vt:lpstr>
      <vt:lpstr>Slide 455</vt:lpstr>
      <vt:lpstr>Slide 456</vt:lpstr>
      <vt:lpstr>Slide 457</vt:lpstr>
      <vt:lpstr>Slide 458</vt:lpstr>
      <vt:lpstr>Slide 459</vt:lpstr>
      <vt:lpstr>Slide 460</vt:lpstr>
      <vt:lpstr>Slide 461</vt:lpstr>
      <vt:lpstr>Slide 462</vt:lpstr>
      <vt:lpstr>Slide 463</vt:lpstr>
      <vt:lpstr>Slide 464</vt:lpstr>
      <vt:lpstr>Slide 465</vt:lpstr>
      <vt:lpstr>Slide 466</vt:lpstr>
      <vt:lpstr>Slide 467</vt:lpstr>
      <vt:lpstr>Slide 468</vt:lpstr>
      <vt:lpstr>Slide 469</vt:lpstr>
      <vt:lpstr>Slide 470</vt:lpstr>
      <vt:lpstr>Slide 471</vt:lpstr>
      <vt:lpstr>Slide 472</vt:lpstr>
      <vt:lpstr>Slide 473</vt:lpstr>
      <vt:lpstr>Slide 474</vt:lpstr>
      <vt:lpstr>Slide 475</vt:lpstr>
      <vt:lpstr>Slide 476</vt:lpstr>
      <vt:lpstr>Slide 477</vt:lpstr>
      <vt:lpstr>Slide 478</vt:lpstr>
      <vt:lpstr>Slide 479</vt:lpstr>
      <vt:lpstr>Slide 480</vt:lpstr>
      <vt:lpstr>Slide 481</vt:lpstr>
      <vt:lpstr>Slide 482</vt:lpstr>
      <vt:lpstr>Slide 483</vt:lpstr>
      <vt:lpstr>Slide 484</vt:lpstr>
      <vt:lpstr>Slide 485</vt:lpstr>
      <vt:lpstr>Slide 486</vt:lpstr>
      <vt:lpstr>Slide 487</vt:lpstr>
      <vt:lpstr>Slide 488</vt:lpstr>
      <vt:lpstr>Slide 489</vt:lpstr>
      <vt:lpstr>Slide 490</vt:lpstr>
      <vt:lpstr>Slide 491</vt:lpstr>
      <vt:lpstr>Slide 492</vt:lpstr>
      <vt:lpstr>Slide 493</vt:lpstr>
      <vt:lpstr>Slide 494</vt:lpstr>
      <vt:lpstr>Slide 495</vt:lpstr>
      <vt:lpstr>Slide 496</vt:lpstr>
      <vt:lpstr>Slide 497</vt:lpstr>
      <vt:lpstr>Slide 498</vt:lpstr>
      <vt:lpstr>Slide 499</vt:lpstr>
      <vt:lpstr>Slide 500</vt:lpstr>
      <vt:lpstr>Slide 501</vt:lpstr>
      <vt:lpstr>Slide 502</vt:lpstr>
      <vt:lpstr>Slide 503</vt:lpstr>
      <vt:lpstr>Slide 504</vt:lpstr>
      <vt:lpstr>Slide 505</vt:lpstr>
      <vt:lpstr>Slide 506</vt:lpstr>
      <vt:lpstr>Slide 507</vt:lpstr>
      <vt:lpstr>Slide 508</vt:lpstr>
      <vt:lpstr>Slide 509</vt:lpstr>
      <vt:lpstr>Slide 510</vt:lpstr>
      <vt:lpstr>Slide 511</vt:lpstr>
      <vt:lpstr>Slide 512</vt:lpstr>
      <vt:lpstr>Slide 513</vt:lpstr>
      <vt:lpstr>Slide 514</vt:lpstr>
      <vt:lpstr>Slide 515</vt:lpstr>
      <vt:lpstr>Slide 516</vt:lpstr>
      <vt:lpstr>Slide 517</vt:lpstr>
      <vt:lpstr>Slide 518</vt:lpstr>
      <vt:lpstr>Slide 519</vt:lpstr>
      <vt:lpstr>Slide 520</vt:lpstr>
      <vt:lpstr>Slide 521</vt:lpstr>
      <vt:lpstr>Slide 522</vt:lpstr>
      <vt:lpstr>Slide 523</vt:lpstr>
      <vt:lpstr>Slide 524</vt:lpstr>
      <vt:lpstr>Slide 525</vt:lpstr>
      <vt:lpstr>Slide 526</vt:lpstr>
      <vt:lpstr>Slide 527</vt:lpstr>
      <vt:lpstr>Slide 528</vt:lpstr>
      <vt:lpstr>Slide 529</vt:lpstr>
      <vt:lpstr>Slide 530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9</cp:revision>
  <dcterms:created xsi:type="dcterms:W3CDTF">2013-11-30T07:53:39Z</dcterms:created>
  <dcterms:modified xsi:type="dcterms:W3CDTF">2013-11-30T09:30:20Z</dcterms:modified>
</cp:coreProperties>
</file>