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slides/slide191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s/slide2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s/slide209.xml" ContentType="application/vnd.openxmlformats-officedocument.presentationml.slide+xml"/>
  <Override PartName="/ppt/slides/slide2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s/slide216.xml" ContentType="application/vnd.openxmlformats-officedocument.presentationml.slide+xml"/>
  <Override PartName="/ppt/slides/slide234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23.xml" ContentType="application/vnd.openxmlformats-officedocument.presentationml.slide+xml"/>
  <Override PartName="/ppt/slides/slide2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2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239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35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42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231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2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99" r:id="rId2"/>
    <p:sldId id="50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502" r:id="rId107"/>
    <p:sldId id="503" r:id="rId108"/>
    <p:sldId id="360" r:id="rId109"/>
    <p:sldId id="361" r:id="rId110"/>
    <p:sldId id="362" r:id="rId111"/>
    <p:sldId id="363" r:id="rId112"/>
    <p:sldId id="364" r:id="rId113"/>
    <p:sldId id="365" r:id="rId114"/>
    <p:sldId id="366" r:id="rId115"/>
    <p:sldId id="367" r:id="rId116"/>
    <p:sldId id="368" r:id="rId117"/>
    <p:sldId id="369" r:id="rId118"/>
    <p:sldId id="370" r:id="rId119"/>
    <p:sldId id="371" r:id="rId120"/>
    <p:sldId id="372" r:id="rId121"/>
    <p:sldId id="373" r:id="rId122"/>
    <p:sldId id="374" r:id="rId123"/>
    <p:sldId id="375" r:id="rId124"/>
    <p:sldId id="376" r:id="rId125"/>
    <p:sldId id="377" r:id="rId126"/>
    <p:sldId id="378" r:id="rId127"/>
    <p:sldId id="379" r:id="rId128"/>
    <p:sldId id="380" r:id="rId129"/>
    <p:sldId id="381" r:id="rId130"/>
    <p:sldId id="382" r:id="rId131"/>
    <p:sldId id="383" r:id="rId132"/>
    <p:sldId id="384" r:id="rId133"/>
    <p:sldId id="385" r:id="rId134"/>
    <p:sldId id="386" r:id="rId135"/>
    <p:sldId id="387" r:id="rId136"/>
    <p:sldId id="388" r:id="rId137"/>
    <p:sldId id="389" r:id="rId138"/>
    <p:sldId id="390" r:id="rId139"/>
    <p:sldId id="391" r:id="rId140"/>
    <p:sldId id="392" r:id="rId141"/>
    <p:sldId id="393" r:id="rId142"/>
    <p:sldId id="394" r:id="rId143"/>
    <p:sldId id="395" r:id="rId144"/>
    <p:sldId id="396" r:id="rId145"/>
    <p:sldId id="397" r:id="rId146"/>
    <p:sldId id="398" r:id="rId147"/>
    <p:sldId id="399" r:id="rId148"/>
    <p:sldId id="400" r:id="rId149"/>
    <p:sldId id="401" r:id="rId150"/>
    <p:sldId id="402" r:id="rId151"/>
    <p:sldId id="403" r:id="rId152"/>
    <p:sldId id="404" r:id="rId153"/>
    <p:sldId id="405" r:id="rId154"/>
    <p:sldId id="406" r:id="rId155"/>
    <p:sldId id="407" r:id="rId156"/>
    <p:sldId id="408" r:id="rId157"/>
    <p:sldId id="409" r:id="rId158"/>
    <p:sldId id="410" r:id="rId159"/>
    <p:sldId id="411" r:id="rId160"/>
    <p:sldId id="412" r:id="rId161"/>
    <p:sldId id="413" r:id="rId162"/>
    <p:sldId id="414" r:id="rId163"/>
    <p:sldId id="415" r:id="rId164"/>
    <p:sldId id="416" r:id="rId165"/>
    <p:sldId id="417" r:id="rId166"/>
    <p:sldId id="418" r:id="rId167"/>
    <p:sldId id="419" r:id="rId168"/>
    <p:sldId id="420" r:id="rId169"/>
    <p:sldId id="421" r:id="rId170"/>
    <p:sldId id="422" r:id="rId171"/>
    <p:sldId id="423" r:id="rId172"/>
    <p:sldId id="424" r:id="rId173"/>
    <p:sldId id="425" r:id="rId174"/>
    <p:sldId id="426" r:id="rId175"/>
    <p:sldId id="427" r:id="rId176"/>
    <p:sldId id="428" r:id="rId177"/>
    <p:sldId id="429" r:id="rId178"/>
    <p:sldId id="430" r:id="rId179"/>
    <p:sldId id="431" r:id="rId180"/>
    <p:sldId id="432" r:id="rId181"/>
    <p:sldId id="433" r:id="rId182"/>
    <p:sldId id="434" r:id="rId183"/>
    <p:sldId id="435" r:id="rId184"/>
    <p:sldId id="436" r:id="rId185"/>
    <p:sldId id="437" r:id="rId186"/>
    <p:sldId id="438" r:id="rId187"/>
    <p:sldId id="439" r:id="rId188"/>
    <p:sldId id="440" r:id="rId189"/>
    <p:sldId id="441" r:id="rId190"/>
    <p:sldId id="442" r:id="rId191"/>
    <p:sldId id="443" r:id="rId192"/>
    <p:sldId id="444" r:id="rId193"/>
    <p:sldId id="445" r:id="rId194"/>
    <p:sldId id="446" r:id="rId195"/>
    <p:sldId id="447" r:id="rId196"/>
    <p:sldId id="448" r:id="rId197"/>
    <p:sldId id="449" r:id="rId198"/>
    <p:sldId id="450" r:id="rId199"/>
    <p:sldId id="451" r:id="rId200"/>
    <p:sldId id="452" r:id="rId201"/>
    <p:sldId id="453" r:id="rId202"/>
    <p:sldId id="454" r:id="rId203"/>
    <p:sldId id="455" r:id="rId204"/>
    <p:sldId id="456" r:id="rId205"/>
    <p:sldId id="457" r:id="rId206"/>
    <p:sldId id="458" r:id="rId207"/>
    <p:sldId id="459" r:id="rId208"/>
    <p:sldId id="460" r:id="rId209"/>
    <p:sldId id="461" r:id="rId210"/>
    <p:sldId id="462" r:id="rId211"/>
    <p:sldId id="463" r:id="rId212"/>
    <p:sldId id="464" r:id="rId213"/>
    <p:sldId id="465" r:id="rId214"/>
    <p:sldId id="466" r:id="rId215"/>
    <p:sldId id="467" r:id="rId216"/>
    <p:sldId id="468" r:id="rId217"/>
    <p:sldId id="469" r:id="rId218"/>
    <p:sldId id="470" r:id="rId219"/>
    <p:sldId id="471" r:id="rId220"/>
    <p:sldId id="472" r:id="rId221"/>
    <p:sldId id="473" r:id="rId222"/>
    <p:sldId id="474" r:id="rId223"/>
    <p:sldId id="475" r:id="rId224"/>
    <p:sldId id="476" r:id="rId225"/>
    <p:sldId id="478" r:id="rId226"/>
    <p:sldId id="479" r:id="rId227"/>
    <p:sldId id="480" r:id="rId228"/>
    <p:sldId id="481" r:id="rId229"/>
    <p:sldId id="482" r:id="rId230"/>
    <p:sldId id="483" r:id="rId231"/>
    <p:sldId id="484" r:id="rId232"/>
    <p:sldId id="485" r:id="rId233"/>
    <p:sldId id="486" r:id="rId234"/>
    <p:sldId id="487" r:id="rId235"/>
    <p:sldId id="488" r:id="rId236"/>
    <p:sldId id="489" r:id="rId237"/>
    <p:sldId id="490" r:id="rId238"/>
    <p:sldId id="491" r:id="rId239"/>
    <p:sldId id="492" r:id="rId240"/>
    <p:sldId id="493" r:id="rId241"/>
    <p:sldId id="494" r:id="rId242"/>
    <p:sldId id="495" r:id="rId243"/>
    <p:sldId id="504" r:id="rId244"/>
    <p:sldId id="508" r:id="rId245"/>
  </p:sldIdLst>
  <p:sldSz cx="9144000" cy="6858000" type="screen4x3"/>
  <p:notesSz cx="6858000" cy="9144000"/>
  <p:defaultTextStyle>
    <a:defPPr>
      <a:defRPr lang="en-US"/>
    </a:defPPr>
    <a:lvl1pPr marL="0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1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3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4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6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8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9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91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32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07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38" Type="http://schemas.openxmlformats.org/officeDocument/2006/relationships/slide" Target="slides/slide237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244" Type="http://schemas.openxmlformats.org/officeDocument/2006/relationships/slide" Target="slides/slide243.xml"/><Relationship Id="rId249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AE98-9A5B-488D-8829-0351839C1AA9}" type="datetimeFigureOut">
              <a:rPr lang="en-US" smtClean="0"/>
              <a:pPr/>
              <a:t>11/23/2013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983B-52B0-466D-8EA1-0D26CA52F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AE98-9A5B-488D-8829-0351839C1AA9}" type="datetimeFigureOut">
              <a:rPr lang="en-US" smtClean="0"/>
              <a:pPr/>
              <a:t>11/23/2013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983B-52B0-466D-8EA1-0D26CA52F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AE98-9A5B-488D-8829-0351839C1AA9}" type="datetimeFigureOut">
              <a:rPr lang="en-US" smtClean="0"/>
              <a:pPr/>
              <a:t>11/23/2013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983B-52B0-466D-8EA1-0D26CA52F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AE98-9A5B-488D-8829-0351839C1AA9}" type="datetimeFigureOut">
              <a:rPr lang="en-US" smtClean="0"/>
              <a:pPr/>
              <a:t>11/23/2013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983B-52B0-466D-8EA1-0D26CA52F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1" indent="0">
              <a:buNone/>
              <a:defRPr sz="2000" b="1"/>
            </a:lvl2pPr>
            <a:lvl3pPr marL="914283" indent="0">
              <a:buNone/>
              <a:defRPr sz="1800" b="1"/>
            </a:lvl3pPr>
            <a:lvl4pPr marL="1371424" indent="0">
              <a:buNone/>
              <a:defRPr sz="1600" b="1"/>
            </a:lvl4pPr>
            <a:lvl5pPr marL="1828566" indent="0">
              <a:buNone/>
              <a:defRPr sz="1600" b="1"/>
            </a:lvl5pPr>
            <a:lvl6pPr marL="2285708" indent="0">
              <a:buNone/>
              <a:defRPr sz="1600" b="1"/>
            </a:lvl6pPr>
            <a:lvl7pPr marL="2742849" indent="0">
              <a:buNone/>
              <a:defRPr sz="1600" b="1"/>
            </a:lvl7pPr>
            <a:lvl8pPr marL="3199991" indent="0">
              <a:buNone/>
              <a:defRPr sz="1600" b="1"/>
            </a:lvl8pPr>
            <a:lvl9pPr marL="36571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1" indent="0">
              <a:buNone/>
              <a:defRPr sz="2000" b="1"/>
            </a:lvl2pPr>
            <a:lvl3pPr marL="914283" indent="0">
              <a:buNone/>
              <a:defRPr sz="1800" b="1"/>
            </a:lvl3pPr>
            <a:lvl4pPr marL="1371424" indent="0">
              <a:buNone/>
              <a:defRPr sz="1600" b="1"/>
            </a:lvl4pPr>
            <a:lvl5pPr marL="1828566" indent="0">
              <a:buNone/>
              <a:defRPr sz="1600" b="1"/>
            </a:lvl5pPr>
            <a:lvl6pPr marL="2285708" indent="0">
              <a:buNone/>
              <a:defRPr sz="1600" b="1"/>
            </a:lvl6pPr>
            <a:lvl7pPr marL="2742849" indent="0">
              <a:buNone/>
              <a:defRPr sz="1600" b="1"/>
            </a:lvl7pPr>
            <a:lvl8pPr marL="3199991" indent="0">
              <a:buNone/>
              <a:defRPr sz="1600" b="1"/>
            </a:lvl8pPr>
            <a:lvl9pPr marL="36571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AE98-9A5B-488D-8829-0351839C1AA9}" type="datetimeFigureOut">
              <a:rPr lang="en-US" smtClean="0"/>
              <a:pPr/>
              <a:t>11/23/2013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983B-52B0-466D-8EA1-0D26CA52F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AE98-9A5B-488D-8829-0351839C1AA9}" type="datetimeFigureOut">
              <a:rPr lang="en-US" smtClean="0"/>
              <a:pPr/>
              <a:t>11/23/2013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983B-52B0-466D-8EA1-0D26CA52F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AE98-9A5B-488D-8829-0351839C1AA9}" type="datetimeFigureOut">
              <a:rPr lang="en-US" smtClean="0"/>
              <a:pPr/>
              <a:t>11/23/2013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983B-52B0-466D-8EA1-0D26CA52F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1" indent="0">
              <a:buNone/>
              <a:defRPr sz="1200"/>
            </a:lvl2pPr>
            <a:lvl3pPr marL="914283" indent="0">
              <a:buNone/>
              <a:defRPr sz="1000"/>
            </a:lvl3pPr>
            <a:lvl4pPr marL="1371424" indent="0">
              <a:buNone/>
              <a:defRPr sz="900"/>
            </a:lvl4pPr>
            <a:lvl5pPr marL="1828566" indent="0">
              <a:buNone/>
              <a:defRPr sz="900"/>
            </a:lvl5pPr>
            <a:lvl6pPr marL="2285708" indent="0">
              <a:buNone/>
              <a:defRPr sz="900"/>
            </a:lvl6pPr>
            <a:lvl7pPr marL="2742849" indent="0">
              <a:buNone/>
              <a:defRPr sz="900"/>
            </a:lvl7pPr>
            <a:lvl8pPr marL="3199991" indent="0">
              <a:buNone/>
              <a:defRPr sz="900"/>
            </a:lvl8pPr>
            <a:lvl9pPr marL="365713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AE98-9A5B-488D-8829-0351839C1AA9}" type="datetimeFigureOut">
              <a:rPr lang="en-US" smtClean="0"/>
              <a:pPr/>
              <a:t>11/23/2013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983B-52B0-466D-8EA1-0D26CA52F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1" indent="0">
              <a:buNone/>
              <a:defRPr sz="2800"/>
            </a:lvl2pPr>
            <a:lvl3pPr marL="914283" indent="0">
              <a:buNone/>
              <a:defRPr sz="2400"/>
            </a:lvl3pPr>
            <a:lvl4pPr marL="1371424" indent="0">
              <a:buNone/>
              <a:defRPr sz="2000"/>
            </a:lvl4pPr>
            <a:lvl5pPr marL="1828566" indent="0">
              <a:buNone/>
              <a:defRPr sz="2000"/>
            </a:lvl5pPr>
            <a:lvl6pPr marL="2285708" indent="0">
              <a:buNone/>
              <a:defRPr sz="2000"/>
            </a:lvl6pPr>
            <a:lvl7pPr marL="2742849" indent="0">
              <a:buNone/>
              <a:defRPr sz="2000"/>
            </a:lvl7pPr>
            <a:lvl8pPr marL="3199991" indent="0">
              <a:buNone/>
              <a:defRPr sz="2000"/>
            </a:lvl8pPr>
            <a:lvl9pPr marL="3657132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1" indent="0">
              <a:buNone/>
              <a:defRPr sz="1200"/>
            </a:lvl2pPr>
            <a:lvl3pPr marL="914283" indent="0">
              <a:buNone/>
              <a:defRPr sz="1000"/>
            </a:lvl3pPr>
            <a:lvl4pPr marL="1371424" indent="0">
              <a:buNone/>
              <a:defRPr sz="900"/>
            </a:lvl4pPr>
            <a:lvl5pPr marL="1828566" indent="0">
              <a:buNone/>
              <a:defRPr sz="900"/>
            </a:lvl5pPr>
            <a:lvl6pPr marL="2285708" indent="0">
              <a:buNone/>
              <a:defRPr sz="900"/>
            </a:lvl6pPr>
            <a:lvl7pPr marL="2742849" indent="0">
              <a:buNone/>
              <a:defRPr sz="900"/>
            </a:lvl7pPr>
            <a:lvl8pPr marL="3199991" indent="0">
              <a:buNone/>
              <a:defRPr sz="900"/>
            </a:lvl8pPr>
            <a:lvl9pPr marL="365713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AE98-9A5B-488D-8829-0351839C1AA9}" type="datetimeFigureOut">
              <a:rPr lang="en-US" smtClean="0"/>
              <a:pPr/>
              <a:t>11/23/2013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983B-52B0-466D-8EA1-0D26CA52F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AE98-9A5B-488D-8829-0351839C1AA9}" type="datetimeFigureOut">
              <a:rPr lang="en-US" smtClean="0"/>
              <a:pPr/>
              <a:t>11/23/2013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983B-52B0-466D-8EA1-0D26CA52F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381001"/>
            <a:ext cx="2857500" cy="812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1" y="381001"/>
            <a:ext cx="8420100" cy="812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FAE98-9A5B-488D-8829-0351839C1AA9}" type="datetimeFigureOut">
              <a:rPr lang="en-US" smtClean="0"/>
              <a:pPr/>
              <a:t>11/23/2013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0983B-52B0-466D-8EA1-0D26CA52F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FAE98-9A5B-488D-8829-0351839C1AA9}" type="datetimeFigureOut">
              <a:rPr lang="en-US" smtClean="0"/>
              <a:pPr/>
              <a:t>11/23/2013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0983B-52B0-466D-8EA1-0D26CA52F0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8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6" indent="-342856" algn="l" defTabSz="91428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4" algn="l" defTabSz="91428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4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6" indent="-228571" algn="l" defTabSz="91428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6" indent="-228571" algn="l" defTabSz="91428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8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20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61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03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1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3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4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6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8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9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91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32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-0000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MTH375</a:t>
            </a:r>
            <a:br>
              <a:rPr lang="en-US" b="1" dirty="0" smtClean="0"/>
            </a:br>
            <a:r>
              <a:rPr lang="en-US" b="1" dirty="0" smtClean="0"/>
              <a:t>Numerical Computations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Lecture 23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970" name="Picture 1" descr="-0003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994" name="Picture 1" descr="-0003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018" name="Picture 1" descr="-0003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042" name="Picture 1" descr="-0003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066" name="Picture 1" descr="-0003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090" name="Picture 1" descr="-0003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114" name="Picture 1" descr="-0003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138" name="Picture 1" descr="-0003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1" descr="-0003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186" name="Picture 1" descr="-0003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0" name="Picture 1" descr="-0003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234" name="Picture 1" descr="-0003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258" name="Picture 1" descr="-0003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282" name="Picture 1" descr="-0003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306" name="Picture 1" descr="-0003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330" name="Picture 1" descr="-0003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4" name="Picture 1" descr="-0003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378" name="Picture 1" descr="-0003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02" name="Picture 1" descr="-0003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26" name="Picture 1" descr="-0003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0" name="Picture 1" descr="-0003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474" name="Picture 1" descr="-0003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498" name="Picture 1" descr="-0003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522" name="Picture 1" descr="-000354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546" name="Picture 1" descr="-0003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570" name="Picture 1" descr="-0003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594" name="Picture 1" descr="-0003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618" name="Picture 1" descr="-0003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42" name="Picture 1" descr="-0003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666" name="Picture 1" descr="-0003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690" name="Picture 1" descr="-0003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714" name="Picture 1" descr="-0003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738" name="Picture 1" descr="-0003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762" name="Picture 1" descr="-0003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786" name="Picture 1" descr="-0003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810" name="Picture 1" descr="-0003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834" name="Picture 1" descr="-0003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858" name="Picture 1" descr="-0003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82" name="Picture 1" descr="-0003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906" name="Picture 1" descr="-0003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930" name="Picture 1" descr="-0003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954" name="Picture 1" descr="-0003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978" name="Picture 1" descr="-0003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002" name="Picture 1" descr="-0003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026" name="Picture 1" descr="-0003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050" name="Picture 1" descr="-0003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074" name="Picture 1" descr="-0003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098" name="Picture 1" descr="-0003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22" name="Picture 1" descr="-0003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46" name="Picture 1" descr="-0003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170" name="Picture 1" descr="-0003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194" name="Picture 1" descr="-0003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218" name="Picture 1" descr="-0003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2" name="Picture 1" descr="-0003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266" name="Picture 1" descr="-0003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290" name="Picture 1" descr="-0003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314" name="Picture 1" descr="-0003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338" name="Picture 1" descr="-0003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62" name="Picture 1" descr="-0003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386" name="Picture 1" descr="-0003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410" name="Picture 1" descr="-0003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434" name="Picture 1" descr="-0003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458" name="Picture 1" descr="-0003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482" name="Picture 1" descr="-0003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506" name="Picture 1" descr="-0003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530" name="Picture 1" descr="-0003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554" name="Picture 1" descr="-0003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78" name="Picture 1" descr="-0003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02" name="Picture 1" descr="-0003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26" name="Picture 1" descr="-0004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650" name="Picture 1" descr="-0004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674" name="Picture 1" descr="-0004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698" name="Picture 1" descr="-0004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722" name="Picture 1" descr="-0004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746" name="Picture 1" descr="-0004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770" name="Picture 1" descr="-0004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794" name="Picture 1" descr="-0004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818" name="Picture 1" descr="-0004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2" name="Picture 1" descr="-0004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6" name="Picture 1" descr="-0004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890" name="Picture 1" descr="-0004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914" name="Picture 1" descr="-0004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938" name="Picture 1" descr="-0004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962" name="Picture 1" descr="-0004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986" name="Picture 1" descr="-0004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010" name="Picture 1" descr="-0004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034" name="Picture 1" descr="-0004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058" name="Picture 1" descr="-0004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82" name="Picture 1" descr="-0004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106" name="Picture 1" descr="-0004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130" name="Picture 1" descr="-0004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154" name="Picture 1" descr="-0004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178" name="Picture 1" descr="-0004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202" name="Picture 1" descr="-0004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26" name="Picture 1" descr="-0004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250" name="Picture 1" descr="-0004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274" name="Picture 1" descr="-0004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298" name="Picture 1" descr="-0004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22" name="Picture 1" descr="-0004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46" name="Picture 1" descr="-0004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70" name="Picture 1" descr="-0004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394" name="Picture 1" descr="-0004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418" name="Picture 1" descr="-000433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442" name="Picture 1" descr="-0004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466" name="Picture 1" descr="-0004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490" name="Picture 1" descr="-0004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514" name="Picture 1" descr="-0004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538" name="Picture 1" descr="-0004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62" name="Picture 1" descr="-0004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586" name="Picture 1" descr="-0004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610" name="Picture 1" descr="-0004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634" name="Picture 1" descr="-0004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658" name="Picture 1" descr="-0004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682" name="Picture 1" descr="-000444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706" name="Picture 1" descr="-0004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730" name="Picture 1" descr="-0004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754" name="Picture 1" descr="-0004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778" name="Picture 1" descr="-0004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02" name="Picture 1" descr="-0004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826" name="Picture 1" descr="-0004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850" name="Picture 1" descr="-0004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874" name="Picture 1" descr="-0004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898" name="Picture 1" descr="-000453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922" name="Picture 1" descr="-0004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946" name="Picture 1" descr="-0004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970" name="Picture 1" descr="-0004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994" name="Picture 1" descr="-0004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018" name="Picture 1" descr="-0004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42" name="Picture 1" descr="-0004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066" name="Picture 1" descr="-0004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1" descr="-0004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114" name="Picture 1" descr="-0004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138" name="Picture 1" descr="-0004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162" name="Picture 1" descr="-000464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186" name="Picture 1" descr="-0004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210" name="Picture 1" descr="-0004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234" name="Picture 1" descr="-0004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258" name="Picture 1" descr="-000468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82" name="Picture 1" descr="-0004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306" name="Picture 1" descr="-0004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330" name="Picture 1" descr="-0004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354" name="Picture 1" descr="-0004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378" name="Picture 1" descr="-0004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402" name="Picture 1" descr="-0004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426" name="Picture 1" descr="-0004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450" name="Picture 1" descr="-0004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474" name="Picture 1" descr="-0004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498" name="Picture 1" descr="-0004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22" name="Picture 1" descr="-000479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546" name="Picture 1" descr="-0004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570" name="Picture 1" descr="-0004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594" name="Picture 1" descr="-0004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618" name="Picture 1" descr="-0004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642" name="Picture 1" descr="-0004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666" name="Picture 1" descr="-0004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690" name="Picture 1" descr="-0004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714" name="Picture 1" descr="-0004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738" name="Picture 1" descr="-0004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62" name="Picture 1" descr="-0004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786" name="Picture 1" descr="-0004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810" name="Picture 1" descr="-0004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834" name="Picture 1" descr="-0004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858" name="Picture 1" descr="-000493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882" name="Picture 1" descr="-0004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906" name="Picture 1" descr="-0004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930" name="Picture 1" descr="-0004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954" name="Picture 1" descr="-0004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978" name="Picture 1" descr="-000498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02" name="Picture 1" descr="-0004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26" name="Picture 1" descr="-0005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050" name="Picture 1" descr="-0005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074" name="Picture 1" descr="-0005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098" name="Picture 1" descr="-0005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122" name="Picture 1" descr="-0005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146" name="Picture 1" descr="-0005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170" name="Picture 1" descr="-0005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194" name="Picture 1" descr="-0005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218" name="Picture 1" descr="-0005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1" descr="-0005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266" name="Picture 1" descr="-0005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290" name="Picture 1" descr="-0005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314" name="Picture 1" descr="-0005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338" name="Picture 1" descr="-0005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362" name="Picture 1" descr="-0005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386" name="Picture 1" descr="-0005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410" name="Picture 1" descr="-0005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434" name="Picture 1" descr="-0005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458" name="Picture 1" descr="-0005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82" name="Picture 1" descr="-0005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506" name="Picture 1" descr="-0005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530" name="Picture 1" descr="-0005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554" name="Picture 1" descr="-0005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578" name="Picture 1" descr="-0005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602" name="Picture 1" descr="-0005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626" name="Picture 1" descr="-0005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650" name="Picture 1" descr="-0005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674" name="Picture 1" descr="-0005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698" name="Picture 1" descr="-0005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22" name="Picture 1" descr="-0005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746" name="Picture 1" descr="-0005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770" name="Picture 1" descr="-0005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794" name="Picture 1" descr="-0005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818" name="Picture 1" descr="-0005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842" name="Picture 1" descr="-0005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866" name="Picture 1" descr="-0005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890" name="Picture 1" descr="-0005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914" name="Picture 1" descr="-0005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938" name="Picture 1" descr="-0005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62" name="Picture 1" descr="-0005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986" name="Picture 1" descr="-0005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010" name="Picture 1" descr="-0005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034" name="Picture 1" descr="-0005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058" name="Picture 1" descr="-0005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082" name="Picture 1" descr="-0005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106" name="Picture 1" descr="-0005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130" name="Picture 1" descr="-0005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154" name="Picture 1" descr="-0005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178" name="Picture 1" descr="-0005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02" name="Picture 1" descr="-0005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26" name="Picture 1" descr="-0005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274" name="Picture 1" descr="-0005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298" name="Picture 1" descr="-0005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322" name="Picture 1" descr="-0005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346" name="Picture 1" descr="-0005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370" name="Picture 1" descr="-0005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394" name="Picture 1" descr="-000557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418" name="Picture 1" descr="-000558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42" name="Picture 1" descr="-0005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466" name="Picture 1" descr="-0005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490" name="Picture 1" descr="-0005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514" name="Picture 1" descr="-0005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538" name="Picture 1" descr="-0005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562" name="Picture 1" descr="-0005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586" name="Picture 1" descr="-0005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610" name="Picture 1" descr="-0005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634" name="Picture 1" descr="-0005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658" name="Picture 1" descr="-0005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82" name="Picture 1" descr="-0005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3</Words>
  <Application>Microsoft Office PowerPoint</Application>
  <PresentationFormat>On-screen Show (4:3)</PresentationFormat>
  <Paragraphs>2</Paragraphs>
  <Slides>244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244</vt:i4>
      </vt:variant>
    </vt:vector>
  </HeadingPairs>
  <TitlesOfParts>
    <vt:vector size="245" baseType="lpstr">
      <vt:lpstr>Office Theme</vt:lpstr>
      <vt:lpstr>Slide 1</vt:lpstr>
      <vt:lpstr>MTH375 Numerical Computations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2013-11-23T05:58:23Z</dcterms:created>
  <dcterms:modified xsi:type="dcterms:W3CDTF">2013-11-23T07:30:03Z</dcterms:modified>
</cp:coreProperties>
</file>