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26.xml" ContentType="application/vnd.openxmlformats-officedocument.presentationml.slide+xml"/>
  <Override PartName="/ppt/slides/slide473.xml" ContentType="application/vnd.openxmlformats-officedocument.presentationml.slide+xml"/>
  <Override PartName="/ppt/slides/slide120.xml" ContentType="application/vnd.openxmlformats-officedocument.presentationml.slide+xml"/>
  <Override PartName="/ppt/slides/slide218.xml" ContentType="application/vnd.openxmlformats-officedocument.presentationml.slide+xml"/>
  <Override PartName="/ppt/slides/slide265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388.xml" ContentType="application/vnd.openxmlformats-officedocument.presentationml.slide+xml"/>
  <Override PartName="/ppt/slides/slide404.xml" ContentType="application/vnd.openxmlformats-officedocument.presentationml.slide+xml"/>
  <Override PartName="/ppt/slides/slide451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50.xml" ContentType="application/vnd.openxmlformats-officedocument.presentationml.slide+xml"/>
  <Override PartName="/ppt/slides/slide243.xml" ContentType="application/vnd.openxmlformats-officedocument.presentationml.slide+xml"/>
  <Override PartName="/ppt/slides/slide290.xml" ContentType="application/vnd.openxmlformats-officedocument.presentationml.slide+xml"/>
  <Override PartName="/ppt/slides/slide221.xml" ContentType="application/vnd.openxmlformats-officedocument.presentationml.slide+xml"/>
  <Override PartName="/ppt/slides/slide319.xml" ContentType="application/vnd.openxmlformats-officedocument.presentationml.slide+xml"/>
  <Override PartName="/ppt/slides/slide366.xml" ContentType="application/vnd.openxmlformats-officedocument.presentationml.slide+xml"/>
  <Override PartName="/ppt/slides/slide158.xml" ContentType="application/vnd.openxmlformats-officedocument.presentationml.slide+xml"/>
  <Override PartName="/ppt/slides/slide344.xml" ContentType="application/vnd.openxmlformats-officedocument.presentationml.slide+xml"/>
  <Override PartName="/ppt/slides/slide391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467.xml" ContentType="application/vnd.openxmlformats-officedocument.presentationml.slide+xml"/>
  <Override PartName="/ppt/slides/slide88.xml" ContentType="application/vnd.openxmlformats-officedocument.presentationml.slide+xml"/>
  <Override PartName="/ppt/slides/slide259.xml" ContentType="application/vnd.openxmlformats-officedocument.presentationml.slide+xml"/>
  <Override PartName="/ppt/slides/slide322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14.xml" ContentType="application/vnd.openxmlformats-officedocument.presentationml.slide+xml"/>
  <Override PartName="/ppt/slides/slide161.xml" ContentType="application/vnd.openxmlformats-officedocument.presentationml.slide+xml"/>
  <Override PartName="/ppt/slides/slide300.xml" ContentType="application/vnd.openxmlformats-officedocument.presentationml.slide+xml"/>
  <Override PartName="/ppt/slides/slide445.xml" ContentType="application/vnd.openxmlformats-officedocument.presentationml.slide+xml"/>
  <Default Extension="png" ContentType="image/png"/>
  <Override PartName="/ppt/slides/slide237.xml" ContentType="application/vnd.openxmlformats-officedocument.presentationml.slide+xml"/>
  <Override PartName="/ppt/slides/slide284.xml" ContentType="application/vnd.openxmlformats-officedocument.presentationml.slide+xml"/>
  <Override PartName="/ppt/slides/slide423.xml" ContentType="application/vnd.openxmlformats-officedocument.presentationml.slide+xml"/>
  <Override PartName="/ppt/slides/slide470.xml" ContentType="application/vnd.openxmlformats-officedocument.presentationml.slide+xml"/>
  <Override PartName="/ppt/slides/slide44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62.xml" ContentType="application/vnd.openxmlformats-officedocument.presentationml.slide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401.xml" ContentType="application/vnd.openxmlformats-officedocument.presentationml.slide+xml"/>
  <Override PartName="/ppt/slides/slide240.xml" ContentType="application/vnd.openxmlformats-officedocument.presentationml.slide+xml"/>
  <Override PartName="/ppt/slides/slide338.xml" ContentType="application/vnd.openxmlformats-officedocument.presentationml.slide+xml"/>
  <Override PartName="/ppt/slides/slide385.xml" ContentType="application/vnd.openxmlformats-officedocument.presentationml.slide+xml"/>
  <Override PartName="/ppt/slides/slide177.xml" ContentType="application/vnd.openxmlformats-officedocument.presentationml.slide+xml"/>
  <Override PartName="/ppt/slides/slide316.xml" ContentType="application/vnd.openxmlformats-officedocument.presentationml.slide+xml"/>
  <Override PartName="/ppt/slides/slide363.xml" ContentType="application/vnd.openxmlformats-officedocument.presentationml.slide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39.xml" ContentType="application/vnd.openxmlformats-officedocument.presentationml.slide+xml"/>
  <Override PartName="/ppt/slides/slide486.xml" ContentType="application/vnd.openxmlformats-officedocument.presentationml.slide+xml"/>
  <Override PartName="/ppt/slides/slide278.xml" ContentType="application/vnd.openxmlformats-officedocument.presentationml.slide+xml"/>
  <Override PartName="/ppt/slides/slide341.xml" ContentType="application/vnd.openxmlformats-officedocument.presentationml.slid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s/slide417.xml" ContentType="application/vnd.openxmlformats-officedocument.presentationml.slide+xml"/>
  <Override PartName="/ppt/slides/slide464.xml" ContentType="application/vnd.openxmlformats-officedocument.presentationml.slide+xml"/>
  <Override PartName="/ppt/slides/slide111.xml" ContentType="application/vnd.openxmlformats-officedocument.presentationml.slide+xml"/>
  <Override PartName="/ppt/slides/slide209.xml" ContentType="application/vnd.openxmlformats-officedocument.presentationml.slide+xml"/>
  <Override PartName="/ppt/slides/slide256.xml" ContentType="application/vnd.openxmlformats-officedocument.presentationml.slide+xml"/>
  <Override PartName="/ppt/slides/slide442.xml" ContentType="application/vnd.openxmlformats-officedocument.presentationml.slide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234.xml" ContentType="application/vnd.openxmlformats-officedocument.presentationml.slide+xml"/>
  <Override PartName="/ppt/slides/slide281.xml" ContentType="application/vnd.openxmlformats-officedocument.presentationml.slide+xml"/>
  <Override PartName="/ppt/slides/slide379.xml" ContentType="application/vnd.openxmlformats-officedocument.presentationml.slide+xml"/>
  <Override PartName="/ppt/slides/slide41.xml" ContentType="application/vnd.openxmlformats-officedocument.presentationml.slide+xml"/>
  <Override PartName="/ppt/slides/slide357.xml" ContentType="application/vnd.openxmlformats-officedocument.presentationml.slide+xml"/>
  <Override PartName="/ppt/slides/slide420.xml" ContentType="application/vnd.openxmlformats-officedocument.presentationml.slide+xml"/>
  <Override PartName="/ppt/slides/slide149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335.xml" ContentType="application/vnd.openxmlformats-officedocument.presentationml.slide+xml"/>
  <Override PartName="/ppt/slides/slide382.xml" ContentType="application/vnd.openxmlformats-officedocument.presentationml.slide+xml"/>
  <Override PartName="/ppt/slides/slide79.xml" ContentType="application/vnd.openxmlformats-officedocument.presentationml.slide+xml"/>
  <Override PartName="/ppt/slides/slide127.xml" ContentType="application/vnd.openxmlformats-officedocument.presentationml.slide+xml"/>
  <Override PartName="/ppt/slides/slide174.xml" ContentType="application/vnd.openxmlformats-officedocument.presentationml.slide+xml"/>
  <Override PartName="/ppt/slides/slide324.xml" ContentType="application/vnd.openxmlformats-officedocument.presentationml.slide+xml"/>
  <Override PartName="/ppt/slides/slide371.xml" ContentType="application/vnd.openxmlformats-officedocument.presentationml.slide+xml"/>
  <Override PartName="/ppt/slides/slide458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116.xml" ContentType="application/vnd.openxmlformats-officedocument.presentationml.slide+xml"/>
  <Override PartName="/ppt/slides/slide163.xml" ContentType="application/vnd.openxmlformats-officedocument.presentationml.slide+xml"/>
  <Override PartName="/ppt/slides/slide297.xml" ContentType="application/vnd.openxmlformats-officedocument.presentationml.slide+xml"/>
  <Override PartName="/ppt/slides/slide302.xml" ContentType="application/vnd.openxmlformats-officedocument.presentationml.slide+xml"/>
  <Override PartName="/ppt/slides/slide313.xml" ContentType="application/vnd.openxmlformats-officedocument.presentationml.slide+xml"/>
  <Override PartName="/ppt/slides/slide360.xml" ContentType="application/vnd.openxmlformats-officedocument.presentationml.slide+xml"/>
  <Override PartName="/ppt/slides/slide447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57.xml" ContentType="application/vnd.openxmlformats-officedocument.presentationml.slide+xml"/>
  <Override PartName="/ppt/slides/slide105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239.xml" ContentType="application/vnd.openxmlformats-officedocument.presentationml.slide+xml"/>
  <Override PartName="/ppt/slides/slide286.xml" ContentType="application/vnd.openxmlformats-officedocument.presentationml.slide+xml"/>
  <Override PartName="/ppt/slides/slide425.xml" ContentType="application/vnd.openxmlformats-officedocument.presentationml.slide+xml"/>
  <Override PartName="/ppt/slides/slide436.xml" ContentType="application/vnd.openxmlformats-officedocument.presentationml.slide+xml"/>
  <Override PartName="/ppt/slides/slide472.xml" ContentType="application/vnd.openxmlformats-officedocument.presentationml.slide+xml"/>
  <Override PartName="/ppt/slides/slide483.xml" ContentType="application/vnd.openxmlformats-officedocument.presentationml.slide+xml"/>
  <Override PartName="/ppt/slides/slide46.xml" ContentType="application/vnd.openxmlformats-officedocument.presentationml.slide+xml"/>
  <Override PartName="/ppt/slides/slide93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64.xml" ContentType="application/vnd.openxmlformats-officedocument.presentationml.slide+xml"/>
  <Override PartName="/ppt/slides/slide275.xml" ContentType="application/vnd.openxmlformats-officedocument.presentationml.slide+xml"/>
  <Override PartName="/ppt/slides/slide414.xml" ContentType="application/vnd.openxmlformats-officedocument.presentationml.slide+xml"/>
  <Override PartName="/ppt/slides/slide461.xml" ContentType="application/vnd.openxmlformats-officedocument.presentationml.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53.xml" ContentType="application/vnd.openxmlformats-officedocument.presentationml.slide+xml"/>
  <Override PartName="/ppt/slides/slide398.xml" ContentType="application/vnd.openxmlformats-officedocument.presentationml.slide+xml"/>
  <Override PartName="/ppt/slides/slide403.xml" ContentType="application/vnd.openxmlformats-officedocument.presentationml.slide+xml"/>
  <Override PartName="/ppt/slides/slide450.xml" ContentType="application/vnd.openxmlformats-officedocument.presentationml.slide+xml"/>
  <Override PartName="/ppt/slides/slide13.xml" ContentType="application/vnd.openxmlformats-officedocument.presentationml.slide+xml"/>
  <Override PartName="/ppt/slides/slide60.xml" ContentType="application/vnd.openxmlformats-officedocument.presentationml.slide+xml"/>
  <Override PartName="/ppt/slides/slide242.xml" ContentType="application/vnd.openxmlformats-officedocument.presentationml.slide+xml"/>
  <Override PartName="/ppt/slides/slide329.xml" ContentType="application/vnd.openxmlformats-officedocument.presentationml.slide+xml"/>
  <Override PartName="/ppt/slides/slide376.xml" ContentType="application/vnd.openxmlformats-officedocument.presentationml.slide+xml"/>
  <Override PartName="/ppt/slides/slide387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231.xml" ContentType="application/vnd.openxmlformats-officedocument.presentationml.slide+xml"/>
  <Override PartName="/ppt/slides/slide318.xml" ContentType="application/vnd.openxmlformats-officedocument.presentationml.slide+xml"/>
  <Override PartName="/ppt/slides/slide365.xml" ContentType="application/vnd.openxmlformats-officedocument.presentationml.slide+xml"/>
  <Override PartName="/ppt/slides/slide157.xml" ContentType="application/vnd.openxmlformats-officedocument.presentationml.slide+xml"/>
  <Override PartName="/ppt/slides/slide220.xml" ContentType="application/vnd.openxmlformats-officedocument.presentationml.slide+xml"/>
  <Override PartName="/ppt/slides/slide307.xml" ContentType="application/vnd.openxmlformats-officedocument.presentationml.slide+xml"/>
  <Override PartName="/ppt/slides/slide354.xml" ContentType="application/vnd.openxmlformats-officedocument.presentationml.slide+xml"/>
  <Override PartName="/ppt/slides/slide98.xml" ContentType="application/vnd.openxmlformats-officedocument.presentationml.slide+xml"/>
  <Override PartName="/ppt/slides/slide146.xml" ContentType="application/vnd.openxmlformats-officedocument.presentationml.slide+xml"/>
  <Override PartName="/ppt/slides/slide193.xml" ContentType="application/vnd.openxmlformats-officedocument.presentationml.slide+xml"/>
  <Override PartName="/ppt/slides/slide332.xml" ContentType="application/vnd.openxmlformats-officedocument.presentationml.slide+xml"/>
  <Override PartName="/ppt/slides/slide343.xml" ContentType="application/vnd.openxmlformats-officedocument.presentationml.slide+xml"/>
  <Override PartName="/ppt/slides/slide390.xml" ContentType="application/vnd.openxmlformats-officedocument.presentationml.slide+xml"/>
  <Override PartName="/ppt/slides/slide477.xml" ContentType="application/vnd.openxmlformats-officedocument.presentationml.slide+xml"/>
  <Override PartName="/ppt/slides/slide87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69.xml" ContentType="application/vnd.openxmlformats-officedocument.presentationml.slide+xml"/>
  <Override PartName="/ppt/slides/slide321.xml" ContentType="application/vnd.openxmlformats-officedocument.presentationml.slide+xml"/>
  <Override PartName="/ppt/slides/slide419.xml" ContentType="application/vnd.openxmlformats-officedocument.presentationml.slide+xml"/>
  <Override PartName="/ppt/slides/slide46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310.xml" ContentType="application/vnd.openxmlformats-officedocument.presentationml.slide+xml"/>
  <Override PartName="/ppt/slides/slide408.xml" ContentType="application/vnd.openxmlformats-officedocument.presentationml.slide+xml"/>
  <Override PartName="/ppt/slides/slide444.xml" ContentType="application/vnd.openxmlformats-officedocument.presentationml.slide+xml"/>
  <Override PartName="/ppt/slides/slide455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s/slide283.xml" ContentType="application/vnd.openxmlformats-officedocument.presentationml.slide+xml"/>
  <Override PartName="/ppt/slides/slide294.xml" ContentType="application/vnd.openxmlformats-officedocument.presentationml.slide+xml"/>
  <Override PartName="/ppt/slides/slide433.xml" ContentType="application/vnd.openxmlformats-officedocument.presentationml.slide+xml"/>
  <Override PartName="/ppt/slides/slide48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slides/slide272.xml" ContentType="application/vnd.openxmlformats-officedocument.presentationml.slide+xml"/>
  <Override PartName="/ppt/slides/slide422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348.xml" ContentType="application/vnd.openxmlformats-officedocument.presentationml.slide+xml"/>
  <Override PartName="/ppt/slides/slide359.xml" ContentType="application/vnd.openxmlformats-officedocument.presentationml.slide+xml"/>
  <Override PartName="/ppt/slides/slide395.xml" ContentType="application/vnd.openxmlformats-officedocument.presentationml.slide+xml"/>
  <Override PartName="/ppt/slides/slide400.xml" ContentType="application/vnd.openxmlformats-officedocument.presentationml.slide+xml"/>
  <Override PartName="/ppt/slides/slide41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337.xml" ContentType="application/vnd.openxmlformats-officedocument.presentationml.slide+xml"/>
  <Override PartName="/ppt/slides/slide384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326.xml" ContentType="application/vnd.openxmlformats-officedocument.presentationml.slide+xml"/>
  <Override PartName="/ppt/slides/slide373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299.xml" ContentType="application/vnd.openxmlformats-officedocument.presentationml.slide+xml"/>
  <Override PartName="/ppt/slides/slide304.xml" ContentType="application/vnd.openxmlformats-officedocument.presentationml.slide+xml"/>
  <Override PartName="/ppt/slides/slide315.xml" ContentType="application/vnd.openxmlformats-officedocument.presentationml.slide+xml"/>
  <Override PartName="/ppt/slides/slide351.xml" ContentType="application/vnd.openxmlformats-officedocument.presentationml.slide+xml"/>
  <Override PartName="/ppt/slides/slide362.xml" ContentType="application/vnd.openxmlformats-officedocument.presentationml.slide+xml"/>
  <Override PartName="/ppt/slides/slide44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slides/slide288.xml" ContentType="application/vnd.openxmlformats-officedocument.presentationml.slide+xml"/>
  <Override PartName="/ppt/slides/slide340.xml" ContentType="application/vnd.openxmlformats-officedocument.presentationml.slide+xml"/>
  <Override PartName="/ppt/slides/slide438.xml" ContentType="application/vnd.openxmlformats-officedocument.presentationml.slide+xml"/>
  <Override PartName="/ppt/slides/slide485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77.xml" ContentType="application/vnd.openxmlformats-officedocument.presentationml.slide+xml"/>
  <Override PartName="/ppt/slides/slide416.xml" ContentType="application/vnd.openxmlformats-officedocument.presentationml.slide+xml"/>
  <Override PartName="/ppt/slides/slide427.xml" ContentType="application/vnd.openxmlformats-officedocument.presentationml.slide+xml"/>
  <Override PartName="/ppt/slides/slide463.xml" ContentType="application/vnd.openxmlformats-officedocument.presentationml.slide+xml"/>
  <Override PartName="/ppt/slides/slide474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slides/slide266.xml" ContentType="application/vnd.openxmlformats-officedocument.presentationml.slide+xml"/>
  <Override PartName="/ppt/slides/slide405.xml" ContentType="application/vnd.openxmlformats-officedocument.presentationml.slide+xml"/>
  <Override PartName="/ppt/slides/slide452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s/slide291.xml" ContentType="application/vnd.openxmlformats-officedocument.presentationml.slide+xml"/>
  <Override PartName="/ppt/slides/slide378.xml" ContentType="application/vnd.openxmlformats-officedocument.presentationml.slide+xml"/>
  <Override PartName="/ppt/slides/slide389.xml" ContentType="application/vnd.openxmlformats-officedocument.presentationml.slide+xml"/>
  <Override PartName="/ppt/slides/slide441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280.xml" ContentType="application/vnd.openxmlformats-officedocument.presentationml.slide+xml"/>
  <Override PartName="/ppt/slides/slide367.xml" ContentType="application/vnd.openxmlformats-officedocument.presentationml.slide+xml"/>
  <Override PartName="/ppt/slides/slide430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309.xml" ContentType="application/vnd.openxmlformats-officedocument.presentationml.slide+xml"/>
  <Override PartName="/ppt/slides/slide356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Override PartName="/ppt/slides/slide345.xml" ContentType="application/vnd.openxmlformats-officedocument.presentationml.slide+xml"/>
  <Override PartName="/ppt/slides/slide392.xml" ContentType="application/vnd.openxmlformats-officedocument.presentationml.slide+xml"/>
  <Override PartName="/ppt/slides/slide479.xml" ContentType="application/vnd.openxmlformats-officedocument.presentationml.slide+xml"/>
  <Default Extension="vml" ContentType="application/vnd.openxmlformats-officedocument.vmlDrawing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323.xml" ContentType="application/vnd.openxmlformats-officedocument.presentationml.slide+xml"/>
  <Override PartName="/ppt/slides/slide334.xml" ContentType="application/vnd.openxmlformats-officedocument.presentationml.slide+xml"/>
  <Override PartName="/ppt/slides/slide370.xml" ContentType="application/vnd.openxmlformats-officedocument.presentationml.slide+xml"/>
  <Override PartName="/ppt/slides/slide381.xml" ContentType="application/vnd.openxmlformats-officedocument.presentationml.slide+xml"/>
  <Override PartName="/ppt/slides/slide468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s/slide312.xml" ContentType="application/vnd.openxmlformats-officedocument.presentationml.slide+xml"/>
  <Override PartName="/ppt/slides/slide446.xml" ContentType="application/vnd.openxmlformats-officedocument.presentationml.slide+xml"/>
  <Override PartName="/ppt/slides/slide457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s/slide285.xml" ContentType="application/vnd.openxmlformats-officedocument.presentationml.slide+xml"/>
  <Override PartName="/ppt/slides/slide296.xml" ContentType="application/vnd.openxmlformats-officedocument.presentationml.slide+xml"/>
  <Override PartName="/ppt/slides/slide301.xml" ContentType="application/vnd.openxmlformats-officedocument.presentationml.slide+xml"/>
  <Override PartName="/ppt/slides/slide435.xml" ContentType="application/vnd.openxmlformats-officedocument.presentationml.slide+xml"/>
  <Override PartName="/ppt/slides/slide482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slides/slide227.xml" ContentType="application/vnd.openxmlformats-officedocument.presentationml.slide+xml"/>
  <Override PartName="/ppt/slides/slide274.xml" ContentType="application/vnd.openxmlformats-officedocument.presentationml.slide+xml"/>
  <Override PartName="/ppt/slides/slide424.xml" ContentType="application/vnd.openxmlformats-officedocument.presentationml.slide+xml"/>
  <Override PartName="/ppt/slides/slide471.xml" ContentType="application/vnd.openxmlformats-officedocument.presentationml.slide+xml"/>
  <Override PartName="/ppt/slides/slide34.xml" ContentType="application/vnd.openxmlformats-officedocument.presentationml.slide+xml"/>
  <Override PartName="/ppt/slides/slide81.xml" ContentType="application/vnd.openxmlformats-officedocument.presentationml.slide+xml"/>
  <Override PartName="/ppt/slides/slide216.xml" ContentType="application/vnd.openxmlformats-officedocument.presentationml.slide+xml"/>
  <Override PartName="/ppt/slides/slide263.xml" ContentType="application/vnd.openxmlformats-officedocument.presentationml.slide+xml"/>
  <Override PartName="/ppt/slides/slide397.xml" ContentType="application/vnd.openxmlformats-officedocument.presentationml.slide+xml"/>
  <Override PartName="/ppt/slides/slide402.xml" ContentType="application/vnd.openxmlformats-officedocument.presentationml.slide+xml"/>
  <Override PartName="/ppt/slides/slide413.xml" ContentType="application/vnd.openxmlformats-officedocument.presentationml.slide+xml"/>
  <Override PartName="/ppt/slides/slide46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339.xml" ContentType="application/vnd.openxmlformats-officedocument.presentationml.slide+xml"/>
  <Override PartName="/ppt/slides/slide386.xml" ContentType="application/vnd.openxmlformats-officedocument.presentationml.slide+xml"/>
  <Override PartName="/ppt/slides/slide12.xml" ContentType="application/vnd.openxmlformats-officedocument.presentationml.slide+xml"/>
  <Override PartName="/ppt/slides/slide178.xml" ContentType="application/vnd.openxmlformats-officedocument.presentationml.slide+xml"/>
  <Override PartName="/ppt/slides/slide230.xml" ContentType="application/vnd.openxmlformats-officedocument.presentationml.slide+xml"/>
  <Override PartName="/ppt/slides/slide328.xml" ContentType="application/vnd.openxmlformats-officedocument.presentationml.slide+xml"/>
  <Override PartName="/ppt/slides/slide375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67.xml" ContentType="application/vnd.openxmlformats-officedocument.presentationml.slide+xml"/>
  <Override PartName="/ppt/slides/slide306.xml" ContentType="application/vnd.openxmlformats-officedocument.presentationml.slide+xml"/>
  <Override PartName="/ppt/slides/slide317.xml" ContentType="application/vnd.openxmlformats-officedocument.presentationml.slide+xml"/>
  <Override PartName="/ppt/slides/slide353.xml" ContentType="application/vnd.openxmlformats-officedocument.presentationml.slide+xml"/>
  <Override PartName="/ppt/slides/slide364.xml" ContentType="application/vnd.openxmlformats-officedocument.presentationml.slide+xml"/>
  <Override PartName="/ppt/slides/slide109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92.xml" ContentType="application/vnd.openxmlformats-officedocument.presentationml.slide+xml"/>
  <Override PartName="/ppt/slides/slide342.xml" ContentType="application/vnd.openxmlformats-officedocument.presentationml.slide+xml"/>
  <Override PartName="/ppt/slides/slide487.xml" ContentType="application/vnd.openxmlformats-officedocument.presentationml.slide+xml"/>
  <Override PartName="/ppt/slides/slide97.xml" ContentType="application/vnd.openxmlformats-officedocument.presentationml.slide+xml"/>
  <Override PartName="/ppt/slides/slide134.xml" ContentType="application/vnd.openxmlformats-officedocument.presentationml.slide+xml"/>
  <Override PartName="/ppt/slides/slide181.xml" ContentType="application/vnd.openxmlformats-officedocument.presentationml.slide+xml"/>
  <Override PartName="/ppt/slides/slide279.xml" ContentType="application/vnd.openxmlformats-officedocument.presentationml.slide+xml"/>
  <Override PartName="/ppt/slides/slide331.xml" ContentType="application/vnd.openxmlformats-officedocument.presentationml.slide+xml"/>
  <Override PartName="/ppt/slides/slide418.xml" ContentType="application/vnd.openxmlformats-officedocument.presentationml.slide+xml"/>
  <Override PartName="/ppt/slides/slide429.xml" ContentType="application/vnd.openxmlformats-officedocument.presentationml.slide+xml"/>
  <Override PartName="/ppt/slides/slide465.xml" ContentType="application/vnd.openxmlformats-officedocument.presentationml.slide+xml"/>
  <Override PartName="/ppt/slides/slide476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23.xml" ContentType="application/vnd.openxmlformats-officedocument.presentationml.slide+xml"/>
  <Override PartName="/ppt/slides/slide170.xml" ContentType="application/vnd.openxmlformats-officedocument.presentationml.slide+xml"/>
  <Override PartName="/ppt/slides/slide257.xml" ContentType="application/vnd.openxmlformats-officedocument.presentationml.slide+xml"/>
  <Override PartName="/ppt/slides/slide268.xml" ContentType="application/vnd.openxmlformats-officedocument.presentationml.slide+xml"/>
  <Override PartName="/ppt/slides/slide320.xml" ContentType="application/vnd.openxmlformats-officedocument.presentationml.slide+xml"/>
  <Override PartName="/ppt/slides/slide407.xml" ContentType="application/vnd.openxmlformats-officedocument.presentationml.slide+xml"/>
  <Override PartName="/ppt/slides/slide454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64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246.xml" ContentType="application/vnd.openxmlformats-officedocument.presentationml.slide+xml"/>
  <Override PartName="/ppt/slides/slide293.xml" ContentType="application/vnd.openxmlformats-officedocument.presentationml.slide+xml"/>
  <Override PartName="/ppt/slides/slide443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53.xml" ContentType="application/vnd.openxmlformats-officedocument.presentationml.slide+xml"/>
  <Override PartName="/ppt/slides/slide235.xml" ContentType="application/vnd.openxmlformats-officedocument.presentationml.slide+xml"/>
  <Override PartName="/ppt/slides/slide282.xml" ContentType="application/vnd.openxmlformats-officedocument.presentationml.slide+xml"/>
  <Override PartName="/ppt/slides/slide369.xml" ContentType="application/vnd.openxmlformats-officedocument.presentationml.slide+xml"/>
  <Override PartName="/ppt/slides/slide421.xml" ContentType="application/vnd.openxmlformats-officedocument.presentationml.slide+xml"/>
  <Override PartName="/ppt/slides/slide432.xml" ContentType="application/vnd.openxmlformats-officedocument.presentationml.slide+xml"/>
  <Default Extension="jpeg" ContentType="image/jpeg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60.xml" ContentType="application/vnd.openxmlformats-officedocument.presentationml.slide+xml"/>
  <Override PartName="/ppt/slides/slide271.xml" ContentType="application/vnd.openxmlformats-officedocument.presentationml.slide+xml"/>
  <Override PartName="/ppt/slides/slide358.xml" ContentType="application/vnd.openxmlformats-officedocument.presentationml.slide+xml"/>
  <Override PartName="/ppt/slides/slide410.xml" ContentType="application/vnd.openxmlformats-officedocument.presentationml.slide+xml"/>
  <Override PartName="/ppt/slides/slide20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347.xml" ContentType="application/vnd.openxmlformats-officedocument.presentationml.slide+xml"/>
  <Override PartName="/ppt/slides/slide394.xml" ContentType="application/vnd.openxmlformats-officedocument.presentationml.slide+xml"/>
  <Override PartName="/ppt/slides/slide139.xml" ContentType="application/vnd.openxmlformats-officedocument.presentationml.slide+xml"/>
  <Override PartName="/ppt/slides/slide186.xml" ContentType="application/vnd.openxmlformats-officedocument.presentationml.slide+xml"/>
  <Override PartName="/ppt/slides/slide325.xml" ContentType="application/vnd.openxmlformats-officedocument.presentationml.slide+xml"/>
  <Override PartName="/ppt/slides/slide336.xml" ContentType="application/vnd.openxmlformats-officedocument.presentationml.slide+xml"/>
  <Override PartName="/ppt/slides/slide372.xml" ContentType="application/vnd.openxmlformats-officedocument.presentationml.slide+xml"/>
  <Override PartName="/ppt/slides/slide383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314.xml" ContentType="application/vnd.openxmlformats-officedocument.presentationml.slide+xml"/>
  <Override PartName="/ppt/slides/slide361.xml" ContentType="application/vnd.openxmlformats-officedocument.presentationml.slide+xml"/>
  <Override PartName="/ppt/slides/slide448.xml" ContentType="application/vnd.openxmlformats-officedocument.presentationml.slide+xml"/>
  <Override PartName="/ppt/slides/slide459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106.xml" ContentType="application/vnd.openxmlformats-officedocument.presentationml.slide+xml"/>
  <Override PartName="/ppt/slides/slide153.xml" ContentType="application/vnd.openxmlformats-officedocument.presentationml.slide+xml"/>
  <Override PartName="/ppt/slides/slide287.xml" ContentType="application/vnd.openxmlformats-officedocument.presentationml.slide+xml"/>
  <Override PartName="/ppt/slides/slide298.xml" ContentType="application/vnd.openxmlformats-officedocument.presentationml.slide+xml"/>
  <Override PartName="/ppt/slides/slide303.xml" ContentType="application/vnd.openxmlformats-officedocument.presentationml.slide+xml"/>
  <Override PartName="/ppt/slides/slide350.xml" ContentType="application/vnd.openxmlformats-officedocument.presentationml.slide+xml"/>
  <Override PartName="/ppt/slides/slide437.xml" ContentType="application/vnd.openxmlformats-officedocument.presentationml.slide+xml"/>
  <Override PartName="/ppt/slides/slide484.xml" ContentType="application/vnd.openxmlformats-officedocument.presentationml.slide+xml"/>
  <Override PartName="/ppt/slides/slide58.xml" ContentType="application/vnd.openxmlformats-officedocument.presentationml.slide+xml"/>
  <Override PartName="/ppt/slides/slide229.xml" ContentType="application/vnd.openxmlformats-officedocument.presentationml.slide+xml"/>
  <Override PartName="/ppt/slides/slide276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31.xml" ContentType="application/vnd.openxmlformats-officedocument.presentationml.slide+xml"/>
  <Override PartName="/ppt/slides/slide399.xml" ContentType="application/vnd.openxmlformats-officedocument.presentationml.slide+xml"/>
  <Override PartName="/ppt/slides/slide415.xml" ContentType="application/vnd.openxmlformats-officedocument.presentationml.slide+xml"/>
  <Override PartName="/ppt/slides/slide46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s/slide440.xml" ContentType="application/vnd.openxmlformats-officedocument.presentationml.slide+xml"/>
  <Override PartName="/ppt/slides/slide14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377.xml" ContentType="application/vnd.openxmlformats-officedocument.presentationml.slide+xml"/>
  <Override PartName="/ppt/slides/slide169.xml" ContentType="application/vnd.openxmlformats-officedocument.presentationml.slide+xml"/>
  <Override PartName="/ppt/slides/slide308.xml" ContentType="application/vnd.openxmlformats-officedocument.presentationml.slide+xml"/>
  <Override PartName="/ppt/slides/slide355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333.xml" ContentType="application/vnd.openxmlformats-officedocument.presentationml.slide+xml"/>
  <Override PartName="/ppt/slides/slide380.xml" ContentType="application/vnd.openxmlformats-officedocument.presentationml.slide+xml"/>
  <Override PartName="/ppt/slides/slide478.xml" ContentType="application/vnd.openxmlformats-officedocument.presentationml.slide+xml"/>
  <Override PartName="/ppt/slides/slide77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409.xml" ContentType="application/vnd.openxmlformats-officedocument.presentationml.slide+xml"/>
  <Override PartName="/ppt/slides/slide456.xml" ContentType="application/vnd.openxmlformats-officedocument.presentationml.slide+xml"/>
  <Override PartName="/ppt/slides/slide5.xml" ContentType="application/vnd.openxmlformats-officedocument.presentationml.slide+xml"/>
  <Override PartName="/ppt/slides/slide103.xml" ContentType="application/vnd.openxmlformats-officedocument.presentationml.slide+xml"/>
  <Override PartName="/ppt/slides/slide150.xml" ContentType="application/vnd.openxmlformats-officedocument.presentationml.slide+xml"/>
  <Override PartName="/ppt/slides/slide248.xml" ContentType="application/vnd.openxmlformats-officedocument.presentationml.slide+xml"/>
  <Override PartName="/ppt/slides/slide295.xml" ContentType="application/vnd.openxmlformats-officedocument.presentationml.slide+xml"/>
  <Override PartName="/ppt/slides/slide311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55.xml" ContentType="application/vnd.openxmlformats-officedocument.presentationml.slide+xml"/>
  <Override PartName="/ppt/slides/slide434.xml" ContentType="application/vnd.openxmlformats-officedocument.presentationml.slide+xml"/>
  <Override PartName="/ppt/slides/slide481.xml" ContentType="application/vnd.openxmlformats-officedocument.presentationml.slide+xml"/>
  <Override PartName="/ppt/slides/slide33.xml" ContentType="application/vnd.openxmlformats-officedocument.presentationml.slide+xml"/>
  <Override PartName="/ppt/slides/slide80.xml" ContentType="application/vnd.openxmlformats-officedocument.presentationml.slide+xml"/>
  <Override PartName="/ppt/slides/slide226.xml" ContentType="application/vnd.openxmlformats-officedocument.presentationml.slide+xml"/>
  <Override PartName="/ppt/slides/slide273.xml" ContentType="application/vnd.openxmlformats-officedocument.presentationml.slide+xml"/>
  <Override PartName="/ppt/slides/slide412.xml" ContentType="application/vnd.openxmlformats-officedocument.presentationml.slide+xml"/>
  <Override PartName="/ppt/presentation.xml" ContentType="application/vnd.openxmlformats-officedocument.presentationml.presentation.main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ppt/slides/slide349.xml" ContentType="application/vnd.openxmlformats-officedocument.presentationml.slide+xml"/>
  <Override PartName="/ppt/slides/slide396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327.xml" ContentType="application/vnd.openxmlformats-officedocument.presentationml.slide+xml"/>
  <Override PartName="/ppt/slides/slide374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305.xml" ContentType="application/vnd.openxmlformats-officedocument.presentationml.slide+xml"/>
  <Override PartName="/ppt/slides/slide352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289.xml" ContentType="application/vnd.openxmlformats-officedocument.presentationml.slide+xml"/>
  <Override PartName="/ppt/slides/slide330.xml" ContentType="application/vnd.openxmlformats-officedocument.presentationml.slide+xml"/>
  <Override PartName="/ppt/slides/slide428.xml" ContentType="application/vnd.openxmlformats-officedocument.presentationml.slide+xml"/>
  <Override PartName="/ppt/slides/slide475.xml" ContentType="application/vnd.openxmlformats-officedocument.presentationml.slide+xml"/>
  <Override PartName="/ppt/slides/slide122.xml" ContentType="application/vnd.openxmlformats-officedocument.presentationml.slide+xml"/>
  <Override PartName="/ppt/slides/slide267.xml" ContentType="application/vnd.openxmlformats-officedocument.presentationml.slide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406.xml" ContentType="application/vnd.openxmlformats-officedocument.presentationml.slide+xml"/>
  <Override PartName="/ppt/slides/slide453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52.xml" ContentType="application/vnd.openxmlformats-officedocument.presentationml.slide+xml"/>
  <Override PartName="/ppt/slides/slide100.xml" ContentType="application/vnd.openxmlformats-officedocument.presentationml.slide+xml"/>
  <Override PartName="/ppt/slides/slide245.xml" ContentType="application/vnd.openxmlformats-officedocument.presentationml.slide+xml"/>
  <Override PartName="/ppt/slides/slide292.xml" ContentType="application/vnd.openxmlformats-officedocument.presentationml.slide+xml"/>
  <Override PartName="/ppt/slides/slide431.xml" ContentType="application/vnd.openxmlformats-officedocument.presentationml.slide+xml"/>
  <Override PartName="/ppt/slides/slide223.xml" ContentType="application/vnd.openxmlformats-officedocument.presentationml.slide+xml"/>
  <Override PartName="/ppt/slides/slide270.xml" ContentType="application/vnd.openxmlformats-officedocument.presentationml.slide+xml"/>
  <Override PartName="/ppt/slides/slide368.xml" ContentType="application/vnd.openxmlformats-officedocument.presentationml.slide+xml"/>
  <Override PartName="/ppt/slides/slide30.xml" ContentType="application/vnd.openxmlformats-officedocument.presentationml.slide+xml"/>
  <Override PartName="/ppt/slides/slide346.xml" ContentType="application/vnd.openxmlformats-officedocument.presentationml.slide+xml"/>
  <Override PartName="/ppt/slides/slide393.xml" ContentType="application/vnd.openxmlformats-officedocument.presentationml.slide+xml"/>
  <Override PartName="/ppt/slides/slide138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46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43" r:id="rId2"/>
    <p:sldId id="74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  <p:sldId id="392" r:id="rId139"/>
    <p:sldId id="393" r:id="rId140"/>
    <p:sldId id="394" r:id="rId141"/>
    <p:sldId id="395" r:id="rId142"/>
    <p:sldId id="396" r:id="rId143"/>
    <p:sldId id="397" r:id="rId144"/>
    <p:sldId id="398" r:id="rId145"/>
    <p:sldId id="399" r:id="rId146"/>
    <p:sldId id="400" r:id="rId147"/>
    <p:sldId id="401" r:id="rId148"/>
    <p:sldId id="402" r:id="rId149"/>
    <p:sldId id="403" r:id="rId150"/>
    <p:sldId id="404" r:id="rId151"/>
    <p:sldId id="405" r:id="rId152"/>
    <p:sldId id="406" r:id="rId153"/>
    <p:sldId id="407" r:id="rId154"/>
    <p:sldId id="408" r:id="rId155"/>
    <p:sldId id="409" r:id="rId156"/>
    <p:sldId id="410" r:id="rId157"/>
    <p:sldId id="411" r:id="rId158"/>
    <p:sldId id="412" r:id="rId159"/>
    <p:sldId id="413" r:id="rId160"/>
    <p:sldId id="414" r:id="rId161"/>
    <p:sldId id="415" r:id="rId162"/>
    <p:sldId id="416" r:id="rId163"/>
    <p:sldId id="417" r:id="rId164"/>
    <p:sldId id="418" r:id="rId165"/>
    <p:sldId id="419" r:id="rId166"/>
    <p:sldId id="420" r:id="rId167"/>
    <p:sldId id="421" r:id="rId168"/>
    <p:sldId id="422" r:id="rId169"/>
    <p:sldId id="423" r:id="rId170"/>
    <p:sldId id="424" r:id="rId171"/>
    <p:sldId id="425" r:id="rId172"/>
    <p:sldId id="426" r:id="rId173"/>
    <p:sldId id="427" r:id="rId174"/>
    <p:sldId id="428" r:id="rId175"/>
    <p:sldId id="429" r:id="rId176"/>
    <p:sldId id="430" r:id="rId177"/>
    <p:sldId id="431" r:id="rId178"/>
    <p:sldId id="432" r:id="rId179"/>
    <p:sldId id="433" r:id="rId180"/>
    <p:sldId id="434" r:id="rId181"/>
    <p:sldId id="435" r:id="rId182"/>
    <p:sldId id="436" r:id="rId183"/>
    <p:sldId id="437" r:id="rId184"/>
    <p:sldId id="438" r:id="rId185"/>
    <p:sldId id="439" r:id="rId186"/>
    <p:sldId id="440" r:id="rId187"/>
    <p:sldId id="441" r:id="rId188"/>
    <p:sldId id="442" r:id="rId189"/>
    <p:sldId id="443" r:id="rId190"/>
    <p:sldId id="444" r:id="rId191"/>
    <p:sldId id="445" r:id="rId192"/>
    <p:sldId id="446" r:id="rId193"/>
    <p:sldId id="447" r:id="rId194"/>
    <p:sldId id="448" r:id="rId195"/>
    <p:sldId id="449" r:id="rId196"/>
    <p:sldId id="450" r:id="rId197"/>
    <p:sldId id="451" r:id="rId198"/>
    <p:sldId id="452" r:id="rId199"/>
    <p:sldId id="453" r:id="rId200"/>
    <p:sldId id="454" r:id="rId201"/>
    <p:sldId id="455" r:id="rId202"/>
    <p:sldId id="456" r:id="rId203"/>
    <p:sldId id="457" r:id="rId204"/>
    <p:sldId id="458" r:id="rId205"/>
    <p:sldId id="459" r:id="rId206"/>
    <p:sldId id="460" r:id="rId207"/>
    <p:sldId id="461" r:id="rId208"/>
    <p:sldId id="462" r:id="rId209"/>
    <p:sldId id="463" r:id="rId210"/>
    <p:sldId id="464" r:id="rId211"/>
    <p:sldId id="465" r:id="rId212"/>
    <p:sldId id="466" r:id="rId213"/>
    <p:sldId id="467" r:id="rId214"/>
    <p:sldId id="468" r:id="rId215"/>
    <p:sldId id="469" r:id="rId216"/>
    <p:sldId id="470" r:id="rId217"/>
    <p:sldId id="471" r:id="rId218"/>
    <p:sldId id="472" r:id="rId219"/>
    <p:sldId id="473" r:id="rId220"/>
    <p:sldId id="474" r:id="rId221"/>
    <p:sldId id="475" r:id="rId222"/>
    <p:sldId id="476" r:id="rId223"/>
    <p:sldId id="477" r:id="rId224"/>
    <p:sldId id="478" r:id="rId225"/>
    <p:sldId id="479" r:id="rId226"/>
    <p:sldId id="480" r:id="rId227"/>
    <p:sldId id="481" r:id="rId228"/>
    <p:sldId id="482" r:id="rId229"/>
    <p:sldId id="483" r:id="rId230"/>
    <p:sldId id="484" r:id="rId231"/>
    <p:sldId id="485" r:id="rId232"/>
    <p:sldId id="486" r:id="rId233"/>
    <p:sldId id="487" r:id="rId234"/>
    <p:sldId id="488" r:id="rId235"/>
    <p:sldId id="489" r:id="rId236"/>
    <p:sldId id="490" r:id="rId237"/>
    <p:sldId id="491" r:id="rId238"/>
    <p:sldId id="492" r:id="rId239"/>
    <p:sldId id="493" r:id="rId240"/>
    <p:sldId id="494" r:id="rId241"/>
    <p:sldId id="495" r:id="rId242"/>
    <p:sldId id="496" r:id="rId243"/>
    <p:sldId id="497" r:id="rId244"/>
    <p:sldId id="498" r:id="rId245"/>
    <p:sldId id="499" r:id="rId246"/>
    <p:sldId id="500" r:id="rId247"/>
    <p:sldId id="501" r:id="rId248"/>
    <p:sldId id="502" r:id="rId249"/>
    <p:sldId id="503" r:id="rId250"/>
    <p:sldId id="504" r:id="rId251"/>
    <p:sldId id="505" r:id="rId252"/>
    <p:sldId id="506" r:id="rId253"/>
    <p:sldId id="507" r:id="rId254"/>
    <p:sldId id="508" r:id="rId255"/>
    <p:sldId id="509" r:id="rId256"/>
    <p:sldId id="510" r:id="rId257"/>
    <p:sldId id="511" r:id="rId258"/>
    <p:sldId id="512" r:id="rId259"/>
    <p:sldId id="513" r:id="rId260"/>
    <p:sldId id="514" r:id="rId261"/>
    <p:sldId id="515" r:id="rId262"/>
    <p:sldId id="516" r:id="rId263"/>
    <p:sldId id="517" r:id="rId264"/>
    <p:sldId id="518" r:id="rId265"/>
    <p:sldId id="519" r:id="rId266"/>
    <p:sldId id="520" r:id="rId267"/>
    <p:sldId id="521" r:id="rId268"/>
    <p:sldId id="522" r:id="rId269"/>
    <p:sldId id="523" r:id="rId270"/>
    <p:sldId id="524" r:id="rId271"/>
    <p:sldId id="525" r:id="rId272"/>
    <p:sldId id="526" r:id="rId273"/>
    <p:sldId id="527" r:id="rId274"/>
    <p:sldId id="528" r:id="rId275"/>
    <p:sldId id="529" r:id="rId276"/>
    <p:sldId id="530" r:id="rId277"/>
    <p:sldId id="531" r:id="rId278"/>
    <p:sldId id="532" r:id="rId279"/>
    <p:sldId id="533" r:id="rId280"/>
    <p:sldId id="534" r:id="rId281"/>
    <p:sldId id="535" r:id="rId282"/>
    <p:sldId id="536" r:id="rId283"/>
    <p:sldId id="537" r:id="rId284"/>
    <p:sldId id="538" r:id="rId285"/>
    <p:sldId id="539" r:id="rId286"/>
    <p:sldId id="540" r:id="rId287"/>
    <p:sldId id="541" r:id="rId288"/>
    <p:sldId id="542" r:id="rId289"/>
    <p:sldId id="543" r:id="rId290"/>
    <p:sldId id="544" r:id="rId291"/>
    <p:sldId id="545" r:id="rId292"/>
    <p:sldId id="546" r:id="rId293"/>
    <p:sldId id="547" r:id="rId294"/>
    <p:sldId id="548" r:id="rId295"/>
    <p:sldId id="549" r:id="rId296"/>
    <p:sldId id="550" r:id="rId297"/>
    <p:sldId id="551" r:id="rId298"/>
    <p:sldId id="552" r:id="rId299"/>
    <p:sldId id="553" r:id="rId300"/>
    <p:sldId id="554" r:id="rId301"/>
    <p:sldId id="555" r:id="rId302"/>
    <p:sldId id="556" r:id="rId303"/>
    <p:sldId id="557" r:id="rId304"/>
    <p:sldId id="558" r:id="rId305"/>
    <p:sldId id="559" r:id="rId306"/>
    <p:sldId id="560" r:id="rId307"/>
    <p:sldId id="561" r:id="rId308"/>
    <p:sldId id="562" r:id="rId309"/>
    <p:sldId id="563" r:id="rId310"/>
    <p:sldId id="564" r:id="rId311"/>
    <p:sldId id="565" r:id="rId312"/>
    <p:sldId id="566" r:id="rId313"/>
    <p:sldId id="567" r:id="rId314"/>
    <p:sldId id="568" r:id="rId315"/>
    <p:sldId id="569" r:id="rId316"/>
    <p:sldId id="570" r:id="rId317"/>
    <p:sldId id="571" r:id="rId318"/>
    <p:sldId id="572" r:id="rId319"/>
    <p:sldId id="573" r:id="rId320"/>
    <p:sldId id="574" r:id="rId321"/>
    <p:sldId id="575" r:id="rId322"/>
    <p:sldId id="576" r:id="rId323"/>
    <p:sldId id="577" r:id="rId324"/>
    <p:sldId id="578" r:id="rId325"/>
    <p:sldId id="579" r:id="rId326"/>
    <p:sldId id="580" r:id="rId327"/>
    <p:sldId id="581" r:id="rId328"/>
    <p:sldId id="582" r:id="rId329"/>
    <p:sldId id="583" r:id="rId330"/>
    <p:sldId id="584" r:id="rId331"/>
    <p:sldId id="585" r:id="rId332"/>
    <p:sldId id="586" r:id="rId333"/>
    <p:sldId id="587" r:id="rId334"/>
    <p:sldId id="588" r:id="rId335"/>
    <p:sldId id="589" r:id="rId336"/>
    <p:sldId id="590" r:id="rId337"/>
    <p:sldId id="591" r:id="rId338"/>
    <p:sldId id="592" r:id="rId339"/>
    <p:sldId id="593" r:id="rId340"/>
    <p:sldId id="594" r:id="rId341"/>
    <p:sldId id="595" r:id="rId342"/>
    <p:sldId id="596" r:id="rId343"/>
    <p:sldId id="597" r:id="rId344"/>
    <p:sldId id="598" r:id="rId345"/>
    <p:sldId id="599" r:id="rId346"/>
    <p:sldId id="600" r:id="rId347"/>
    <p:sldId id="601" r:id="rId348"/>
    <p:sldId id="602" r:id="rId349"/>
    <p:sldId id="603" r:id="rId350"/>
    <p:sldId id="604" r:id="rId351"/>
    <p:sldId id="605" r:id="rId352"/>
    <p:sldId id="606" r:id="rId353"/>
    <p:sldId id="607" r:id="rId354"/>
    <p:sldId id="608" r:id="rId355"/>
    <p:sldId id="609" r:id="rId356"/>
    <p:sldId id="610" r:id="rId357"/>
    <p:sldId id="611" r:id="rId358"/>
    <p:sldId id="612" r:id="rId359"/>
    <p:sldId id="613" r:id="rId360"/>
    <p:sldId id="614" r:id="rId361"/>
    <p:sldId id="615" r:id="rId362"/>
    <p:sldId id="616" r:id="rId363"/>
    <p:sldId id="617" r:id="rId364"/>
    <p:sldId id="618" r:id="rId365"/>
    <p:sldId id="619" r:id="rId366"/>
    <p:sldId id="620" r:id="rId367"/>
    <p:sldId id="621" r:id="rId368"/>
    <p:sldId id="622" r:id="rId369"/>
    <p:sldId id="623" r:id="rId370"/>
    <p:sldId id="624" r:id="rId371"/>
    <p:sldId id="625" r:id="rId372"/>
    <p:sldId id="626" r:id="rId373"/>
    <p:sldId id="627" r:id="rId374"/>
    <p:sldId id="628" r:id="rId375"/>
    <p:sldId id="629" r:id="rId376"/>
    <p:sldId id="630" r:id="rId377"/>
    <p:sldId id="631" r:id="rId378"/>
    <p:sldId id="632" r:id="rId379"/>
    <p:sldId id="633" r:id="rId380"/>
    <p:sldId id="634" r:id="rId381"/>
    <p:sldId id="635" r:id="rId382"/>
    <p:sldId id="636" r:id="rId383"/>
    <p:sldId id="637" r:id="rId384"/>
    <p:sldId id="638" r:id="rId385"/>
    <p:sldId id="639" r:id="rId386"/>
    <p:sldId id="640" r:id="rId387"/>
    <p:sldId id="641" r:id="rId388"/>
    <p:sldId id="642" r:id="rId389"/>
    <p:sldId id="643" r:id="rId390"/>
    <p:sldId id="644" r:id="rId391"/>
    <p:sldId id="645" r:id="rId392"/>
    <p:sldId id="646" r:id="rId393"/>
    <p:sldId id="647" r:id="rId394"/>
    <p:sldId id="648" r:id="rId395"/>
    <p:sldId id="649" r:id="rId396"/>
    <p:sldId id="650" r:id="rId397"/>
    <p:sldId id="651" r:id="rId398"/>
    <p:sldId id="652" r:id="rId399"/>
    <p:sldId id="653" r:id="rId400"/>
    <p:sldId id="654" r:id="rId401"/>
    <p:sldId id="655" r:id="rId402"/>
    <p:sldId id="656" r:id="rId403"/>
    <p:sldId id="657" r:id="rId404"/>
    <p:sldId id="658" r:id="rId405"/>
    <p:sldId id="659" r:id="rId406"/>
    <p:sldId id="660" r:id="rId407"/>
    <p:sldId id="661" r:id="rId408"/>
    <p:sldId id="662" r:id="rId409"/>
    <p:sldId id="663" r:id="rId410"/>
    <p:sldId id="664" r:id="rId411"/>
    <p:sldId id="665" r:id="rId412"/>
    <p:sldId id="666" r:id="rId413"/>
    <p:sldId id="667" r:id="rId414"/>
    <p:sldId id="668" r:id="rId415"/>
    <p:sldId id="669" r:id="rId416"/>
    <p:sldId id="670" r:id="rId417"/>
    <p:sldId id="671" r:id="rId418"/>
    <p:sldId id="672" r:id="rId419"/>
    <p:sldId id="673" r:id="rId420"/>
    <p:sldId id="674" r:id="rId421"/>
    <p:sldId id="675" r:id="rId422"/>
    <p:sldId id="676" r:id="rId423"/>
    <p:sldId id="677" r:id="rId424"/>
    <p:sldId id="678" r:id="rId425"/>
    <p:sldId id="679" r:id="rId426"/>
    <p:sldId id="680" r:id="rId427"/>
    <p:sldId id="681" r:id="rId428"/>
    <p:sldId id="682" r:id="rId429"/>
    <p:sldId id="683" r:id="rId430"/>
    <p:sldId id="684" r:id="rId431"/>
    <p:sldId id="685" r:id="rId432"/>
    <p:sldId id="686" r:id="rId433"/>
    <p:sldId id="687" r:id="rId434"/>
    <p:sldId id="688" r:id="rId435"/>
    <p:sldId id="689" r:id="rId436"/>
    <p:sldId id="690" r:id="rId437"/>
    <p:sldId id="691" r:id="rId438"/>
    <p:sldId id="692" r:id="rId439"/>
    <p:sldId id="693" r:id="rId440"/>
    <p:sldId id="694" r:id="rId441"/>
    <p:sldId id="695" r:id="rId442"/>
    <p:sldId id="696" r:id="rId443"/>
    <p:sldId id="697" r:id="rId444"/>
    <p:sldId id="698" r:id="rId445"/>
    <p:sldId id="699" r:id="rId446"/>
    <p:sldId id="700" r:id="rId447"/>
    <p:sldId id="701" r:id="rId448"/>
    <p:sldId id="702" r:id="rId449"/>
    <p:sldId id="703" r:id="rId450"/>
    <p:sldId id="704" r:id="rId451"/>
    <p:sldId id="705" r:id="rId452"/>
    <p:sldId id="706" r:id="rId453"/>
    <p:sldId id="707" r:id="rId454"/>
    <p:sldId id="708" r:id="rId455"/>
    <p:sldId id="709" r:id="rId456"/>
    <p:sldId id="710" r:id="rId457"/>
    <p:sldId id="711" r:id="rId458"/>
    <p:sldId id="712" r:id="rId459"/>
    <p:sldId id="713" r:id="rId460"/>
    <p:sldId id="714" r:id="rId461"/>
    <p:sldId id="715" r:id="rId462"/>
    <p:sldId id="716" r:id="rId463"/>
    <p:sldId id="717" r:id="rId464"/>
    <p:sldId id="718" r:id="rId465"/>
    <p:sldId id="719" r:id="rId466"/>
    <p:sldId id="720" r:id="rId467"/>
    <p:sldId id="721" r:id="rId468"/>
    <p:sldId id="722" r:id="rId469"/>
    <p:sldId id="723" r:id="rId470"/>
    <p:sldId id="724" r:id="rId471"/>
    <p:sldId id="725" r:id="rId472"/>
    <p:sldId id="726" r:id="rId473"/>
    <p:sldId id="727" r:id="rId474"/>
    <p:sldId id="728" r:id="rId475"/>
    <p:sldId id="729" r:id="rId476"/>
    <p:sldId id="730" r:id="rId477"/>
    <p:sldId id="731" r:id="rId478"/>
    <p:sldId id="732" r:id="rId479"/>
    <p:sldId id="733" r:id="rId480"/>
    <p:sldId id="734" r:id="rId481"/>
    <p:sldId id="735" r:id="rId482"/>
    <p:sldId id="736" r:id="rId483"/>
    <p:sldId id="737" r:id="rId484"/>
    <p:sldId id="738" r:id="rId485"/>
    <p:sldId id="739" r:id="rId486"/>
    <p:sldId id="740" r:id="rId487"/>
    <p:sldId id="741" r:id="rId488"/>
  </p:sldIdLst>
  <p:sldSz cx="9144000" cy="6858000" type="screen4x3"/>
  <p:notesSz cx="6858000" cy="9144000"/>
  <p:defaultTextStyle>
    <a:defPPr>
      <a:defRPr lang="en-US"/>
    </a:defPPr>
    <a:lvl1pPr marL="0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3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4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6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9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91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32" algn="l" defTabSz="91428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slide" Target="slides/slide298.xml"/><Relationship Id="rId21" Type="http://schemas.openxmlformats.org/officeDocument/2006/relationships/slide" Target="slides/slide20.xml"/><Relationship Id="rId63" Type="http://schemas.openxmlformats.org/officeDocument/2006/relationships/slide" Target="slides/slide62.xml"/><Relationship Id="rId159" Type="http://schemas.openxmlformats.org/officeDocument/2006/relationships/slide" Target="slides/slide158.xml"/><Relationship Id="rId324" Type="http://schemas.openxmlformats.org/officeDocument/2006/relationships/slide" Target="slides/slide323.xml"/><Relationship Id="rId366" Type="http://schemas.openxmlformats.org/officeDocument/2006/relationships/slide" Target="slides/slide365.xml"/><Relationship Id="rId170" Type="http://schemas.openxmlformats.org/officeDocument/2006/relationships/slide" Target="slides/slide169.xml"/><Relationship Id="rId226" Type="http://schemas.openxmlformats.org/officeDocument/2006/relationships/slide" Target="slides/slide225.xml"/><Relationship Id="rId433" Type="http://schemas.openxmlformats.org/officeDocument/2006/relationships/slide" Target="slides/slide432.xml"/><Relationship Id="rId268" Type="http://schemas.openxmlformats.org/officeDocument/2006/relationships/slide" Target="slides/slide267.xml"/><Relationship Id="rId475" Type="http://schemas.openxmlformats.org/officeDocument/2006/relationships/slide" Target="slides/slide474.xml"/><Relationship Id="rId32" Type="http://schemas.openxmlformats.org/officeDocument/2006/relationships/slide" Target="slides/slide31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335" Type="http://schemas.openxmlformats.org/officeDocument/2006/relationships/slide" Target="slides/slide334.xml"/><Relationship Id="rId377" Type="http://schemas.openxmlformats.org/officeDocument/2006/relationships/slide" Target="slides/slide376.xml"/><Relationship Id="rId5" Type="http://schemas.openxmlformats.org/officeDocument/2006/relationships/slide" Target="slides/slide4.xml"/><Relationship Id="rId181" Type="http://schemas.openxmlformats.org/officeDocument/2006/relationships/slide" Target="slides/slide180.xml"/><Relationship Id="rId237" Type="http://schemas.openxmlformats.org/officeDocument/2006/relationships/slide" Target="slides/slide236.xml"/><Relationship Id="rId402" Type="http://schemas.openxmlformats.org/officeDocument/2006/relationships/slide" Target="slides/slide401.xml"/><Relationship Id="rId279" Type="http://schemas.openxmlformats.org/officeDocument/2006/relationships/slide" Target="slides/slide278.xml"/><Relationship Id="rId444" Type="http://schemas.openxmlformats.org/officeDocument/2006/relationships/slide" Target="slides/slide443.xml"/><Relationship Id="rId486" Type="http://schemas.openxmlformats.org/officeDocument/2006/relationships/slide" Target="slides/slide485.xml"/><Relationship Id="rId43" Type="http://schemas.openxmlformats.org/officeDocument/2006/relationships/slide" Target="slides/slide42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304" Type="http://schemas.openxmlformats.org/officeDocument/2006/relationships/slide" Target="slides/slide303.xml"/><Relationship Id="rId346" Type="http://schemas.openxmlformats.org/officeDocument/2006/relationships/slide" Target="slides/slide345.xml"/><Relationship Id="rId388" Type="http://schemas.openxmlformats.org/officeDocument/2006/relationships/slide" Target="slides/slide387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413" Type="http://schemas.openxmlformats.org/officeDocument/2006/relationships/slide" Target="slides/slide412.xml"/><Relationship Id="rId248" Type="http://schemas.openxmlformats.org/officeDocument/2006/relationships/slide" Target="slides/slide247.xml"/><Relationship Id="rId455" Type="http://schemas.openxmlformats.org/officeDocument/2006/relationships/slide" Target="slides/slide454.xml"/><Relationship Id="rId12" Type="http://schemas.openxmlformats.org/officeDocument/2006/relationships/slide" Target="slides/slide11.xml"/><Relationship Id="rId108" Type="http://schemas.openxmlformats.org/officeDocument/2006/relationships/slide" Target="slides/slide107.xml"/><Relationship Id="rId315" Type="http://schemas.openxmlformats.org/officeDocument/2006/relationships/slide" Target="slides/slide314.xml"/><Relationship Id="rId357" Type="http://schemas.openxmlformats.org/officeDocument/2006/relationships/slide" Target="slides/slide356.xml"/><Relationship Id="rId54" Type="http://schemas.openxmlformats.org/officeDocument/2006/relationships/slide" Target="slides/slide53.xml"/><Relationship Id="rId96" Type="http://schemas.openxmlformats.org/officeDocument/2006/relationships/slide" Target="slides/slide95.xml"/><Relationship Id="rId161" Type="http://schemas.openxmlformats.org/officeDocument/2006/relationships/slide" Target="slides/slide160.xml"/><Relationship Id="rId217" Type="http://schemas.openxmlformats.org/officeDocument/2006/relationships/slide" Target="slides/slide216.xml"/><Relationship Id="rId399" Type="http://schemas.openxmlformats.org/officeDocument/2006/relationships/slide" Target="slides/slide398.xml"/><Relationship Id="rId259" Type="http://schemas.openxmlformats.org/officeDocument/2006/relationships/slide" Target="slides/slide258.xml"/><Relationship Id="rId424" Type="http://schemas.openxmlformats.org/officeDocument/2006/relationships/slide" Target="slides/slide423.xml"/><Relationship Id="rId466" Type="http://schemas.openxmlformats.org/officeDocument/2006/relationships/slide" Target="slides/slide46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326" Type="http://schemas.openxmlformats.org/officeDocument/2006/relationships/slide" Target="slides/slide325.xml"/><Relationship Id="rId65" Type="http://schemas.openxmlformats.org/officeDocument/2006/relationships/slide" Target="slides/slide64.xml"/><Relationship Id="rId130" Type="http://schemas.openxmlformats.org/officeDocument/2006/relationships/slide" Target="slides/slide129.xml"/><Relationship Id="rId368" Type="http://schemas.openxmlformats.org/officeDocument/2006/relationships/slide" Target="slides/slide367.xml"/><Relationship Id="rId172" Type="http://schemas.openxmlformats.org/officeDocument/2006/relationships/slide" Target="slides/slide171.xml"/><Relationship Id="rId228" Type="http://schemas.openxmlformats.org/officeDocument/2006/relationships/slide" Target="slides/slide227.xml"/><Relationship Id="rId435" Type="http://schemas.openxmlformats.org/officeDocument/2006/relationships/slide" Target="slides/slide434.xml"/><Relationship Id="rId477" Type="http://schemas.openxmlformats.org/officeDocument/2006/relationships/slide" Target="slides/slide476.xml"/><Relationship Id="rId281" Type="http://schemas.openxmlformats.org/officeDocument/2006/relationships/slide" Target="slides/slide280.xml"/><Relationship Id="rId337" Type="http://schemas.openxmlformats.org/officeDocument/2006/relationships/slide" Target="slides/slide336.xml"/><Relationship Id="rId34" Type="http://schemas.openxmlformats.org/officeDocument/2006/relationships/slide" Target="slides/slide33.xml"/><Relationship Id="rId76" Type="http://schemas.openxmlformats.org/officeDocument/2006/relationships/slide" Target="slides/slide75.xml"/><Relationship Id="rId141" Type="http://schemas.openxmlformats.org/officeDocument/2006/relationships/slide" Target="slides/slide140.xml"/><Relationship Id="rId379" Type="http://schemas.openxmlformats.org/officeDocument/2006/relationships/slide" Target="slides/slide378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39" Type="http://schemas.openxmlformats.org/officeDocument/2006/relationships/slide" Target="slides/slide238.xml"/><Relationship Id="rId390" Type="http://schemas.openxmlformats.org/officeDocument/2006/relationships/slide" Target="slides/slide389.xml"/><Relationship Id="rId404" Type="http://schemas.openxmlformats.org/officeDocument/2006/relationships/slide" Target="slides/slide403.xml"/><Relationship Id="rId425" Type="http://schemas.openxmlformats.org/officeDocument/2006/relationships/slide" Target="slides/slide424.xml"/><Relationship Id="rId446" Type="http://schemas.openxmlformats.org/officeDocument/2006/relationships/slide" Target="slides/slide445.xml"/><Relationship Id="rId467" Type="http://schemas.openxmlformats.org/officeDocument/2006/relationships/slide" Target="slides/slide466.xml"/><Relationship Id="rId250" Type="http://schemas.openxmlformats.org/officeDocument/2006/relationships/slide" Target="slides/slide249.xml"/><Relationship Id="rId271" Type="http://schemas.openxmlformats.org/officeDocument/2006/relationships/slide" Target="slides/slide270.xml"/><Relationship Id="rId292" Type="http://schemas.openxmlformats.org/officeDocument/2006/relationships/slide" Target="slides/slide291.xml"/><Relationship Id="rId306" Type="http://schemas.openxmlformats.org/officeDocument/2006/relationships/slide" Target="slides/slide305.xml"/><Relationship Id="rId488" Type="http://schemas.openxmlformats.org/officeDocument/2006/relationships/slide" Target="slides/slide48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327" Type="http://schemas.openxmlformats.org/officeDocument/2006/relationships/slide" Target="slides/slide326.xml"/><Relationship Id="rId348" Type="http://schemas.openxmlformats.org/officeDocument/2006/relationships/slide" Target="slides/slide347.xml"/><Relationship Id="rId369" Type="http://schemas.openxmlformats.org/officeDocument/2006/relationships/slide" Target="slides/slide368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380" Type="http://schemas.openxmlformats.org/officeDocument/2006/relationships/slide" Target="slides/slide379.xml"/><Relationship Id="rId415" Type="http://schemas.openxmlformats.org/officeDocument/2006/relationships/slide" Target="slides/slide414.xml"/><Relationship Id="rId436" Type="http://schemas.openxmlformats.org/officeDocument/2006/relationships/slide" Target="slides/slide435.xml"/><Relationship Id="rId457" Type="http://schemas.openxmlformats.org/officeDocument/2006/relationships/slide" Target="slides/slide456.xml"/><Relationship Id="rId240" Type="http://schemas.openxmlformats.org/officeDocument/2006/relationships/slide" Target="slides/slide239.xml"/><Relationship Id="rId261" Type="http://schemas.openxmlformats.org/officeDocument/2006/relationships/slide" Target="slides/slide260.xml"/><Relationship Id="rId478" Type="http://schemas.openxmlformats.org/officeDocument/2006/relationships/slide" Target="slides/slide477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282" Type="http://schemas.openxmlformats.org/officeDocument/2006/relationships/slide" Target="slides/slide281.xml"/><Relationship Id="rId317" Type="http://schemas.openxmlformats.org/officeDocument/2006/relationships/slide" Target="slides/slide316.xml"/><Relationship Id="rId338" Type="http://schemas.openxmlformats.org/officeDocument/2006/relationships/slide" Target="slides/slide337.xml"/><Relationship Id="rId359" Type="http://schemas.openxmlformats.org/officeDocument/2006/relationships/slide" Target="slides/slide358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70" Type="http://schemas.openxmlformats.org/officeDocument/2006/relationships/slide" Target="slides/slide369.xml"/><Relationship Id="rId391" Type="http://schemas.openxmlformats.org/officeDocument/2006/relationships/slide" Target="slides/slide390.xml"/><Relationship Id="rId405" Type="http://schemas.openxmlformats.org/officeDocument/2006/relationships/slide" Target="slides/slide404.xml"/><Relationship Id="rId426" Type="http://schemas.openxmlformats.org/officeDocument/2006/relationships/slide" Target="slides/slide425.xml"/><Relationship Id="rId447" Type="http://schemas.openxmlformats.org/officeDocument/2006/relationships/slide" Target="slides/slide446.xml"/><Relationship Id="rId230" Type="http://schemas.openxmlformats.org/officeDocument/2006/relationships/slide" Target="slides/slide229.xml"/><Relationship Id="rId251" Type="http://schemas.openxmlformats.org/officeDocument/2006/relationships/slide" Target="slides/slide250.xml"/><Relationship Id="rId468" Type="http://schemas.openxmlformats.org/officeDocument/2006/relationships/slide" Target="slides/slide467.xml"/><Relationship Id="rId489" Type="http://schemas.openxmlformats.org/officeDocument/2006/relationships/presProps" Target="pres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307" Type="http://schemas.openxmlformats.org/officeDocument/2006/relationships/slide" Target="slides/slide306.xml"/><Relationship Id="rId328" Type="http://schemas.openxmlformats.org/officeDocument/2006/relationships/slide" Target="slides/slide327.xml"/><Relationship Id="rId349" Type="http://schemas.openxmlformats.org/officeDocument/2006/relationships/slide" Target="slides/slide348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360" Type="http://schemas.openxmlformats.org/officeDocument/2006/relationships/slide" Target="slides/slide359.xml"/><Relationship Id="rId381" Type="http://schemas.openxmlformats.org/officeDocument/2006/relationships/slide" Target="slides/slide380.xml"/><Relationship Id="rId416" Type="http://schemas.openxmlformats.org/officeDocument/2006/relationships/slide" Target="slides/slide415.xml"/><Relationship Id="rId220" Type="http://schemas.openxmlformats.org/officeDocument/2006/relationships/slide" Target="slides/slide219.xml"/><Relationship Id="rId241" Type="http://schemas.openxmlformats.org/officeDocument/2006/relationships/slide" Target="slides/slide240.xml"/><Relationship Id="rId437" Type="http://schemas.openxmlformats.org/officeDocument/2006/relationships/slide" Target="slides/slide436.xml"/><Relationship Id="rId458" Type="http://schemas.openxmlformats.org/officeDocument/2006/relationships/slide" Target="slides/slide457.xml"/><Relationship Id="rId479" Type="http://schemas.openxmlformats.org/officeDocument/2006/relationships/slide" Target="slides/slide478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318" Type="http://schemas.openxmlformats.org/officeDocument/2006/relationships/slide" Target="slides/slide317.xml"/><Relationship Id="rId339" Type="http://schemas.openxmlformats.org/officeDocument/2006/relationships/slide" Target="slides/slide338.xml"/><Relationship Id="rId490" Type="http://schemas.openxmlformats.org/officeDocument/2006/relationships/viewProps" Target="viewProps.xml"/><Relationship Id="rId78" Type="http://schemas.openxmlformats.org/officeDocument/2006/relationships/slide" Target="slides/slide77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64" Type="http://schemas.openxmlformats.org/officeDocument/2006/relationships/slide" Target="slides/slide163.xml"/><Relationship Id="rId185" Type="http://schemas.openxmlformats.org/officeDocument/2006/relationships/slide" Target="slides/slide184.xml"/><Relationship Id="rId350" Type="http://schemas.openxmlformats.org/officeDocument/2006/relationships/slide" Target="slides/slide349.xml"/><Relationship Id="rId371" Type="http://schemas.openxmlformats.org/officeDocument/2006/relationships/slide" Target="slides/slide370.xml"/><Relationship Id="rId406" Type="http://schemas.openxmlformats.org/officeDocument/2006/relationships/slide" Target="slides/slide405.xml"/><Relationship Id="rId9" Type="http://schemas.openxmlformats.org/officeDocument/2006/relationships/slide" Target="slides/slide8.xml"/><Relationship Id="rId210" Type="http://schemas.openxmlformats.org/officeDocument/2006/relationships/slide" Target="slides/slide209.xml"/><Relationship Id="rId392" Type="http://schemas.openxmlformats.org/officeDocument/2006/relationships/slide" Target="slides/slide391.xml"/><Relationship Id="rId427" Type="http://schemas.openxmlformats.org/officeDocument/2006/relationships/slide" Target="slides/slide426.xml"/><Relationship Id="rId448" Type="http://schemas.openxmlformats.org/officeDocument/2006/relationships/slide" Target="slides/slide447.xml"/><Relationship Id="rId469" Type="http://schemas.openxmlformats.org/officeDocument/2006/relationships/slide" Target="slides/slide468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308" Type="http://schemas.openxmlformats.org/officeDocument/2006/relationships/slide" Target="slides/slide307.xml"/><Relationship Id="rId329" Type="http://schemas.openxmlformats.org/officeDocument/2006/relationships/slide" Target="slides/slide328.xml"/><Relationship Id="rId480" Type="http://schemas.openxmlformats.org/officeDocument/2006/relationships/slide" Target="slides/slide479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340" Type="http://schemas.openxmlformats.org/officeDocument/2006/relationships/slide" Target="slides/slide339.xml"/><Relationship Id="rId361" Type="http://schemas.openxmlformats.org/officeDocument/2006/relationships/slide" Target="slides/slide360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382" Type="http://schemas.openxmlformats.org/officeDocument/2006/relationships/slide" Target="slides/slide381.xml"/><Relationship Id="rId417" Type="http://schemas.openxmlformats.org/officeDocument/2006/relationships/slide" Target="slides/slide416.xml"/><Relationship Id="rId438" Type="http://schemas.openxmlformats.org/officeDocument/2006/relationships/slide" Target="slides/slide437.xml"/><Relationship Id="rId459" Type="http://schemas.openxmlformats.org/officeDocument/2006/relationships/slide" Target="slides/slide458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19" Type="http://schemas.openxmlformats.org/officeDocument/2006/relationships/slide" Target="slides/slide318.xml"/><Relationship Id="rId470" Type="http://schemas.openxmlformats.org/officeDocument/2006/relationships/slide" Target="slides/slide469.xml"/><Relationship Id="rId491" Type="http://schemas.openxmlformats.org/officeDocument/2006/relationships/theme" Target="theme/theme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330" Type="http://schemas.openxmlformats.org/officeDocument/2006/relationships/slide" Target="slides/slide329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351" Type="http://schemas.openxmlformats.org/officeDocument/2006/relationships/slide" Target="slides/slide350.xml"/><Relationship Id="rId372" Type="http://schemas.openxmlformats.org/officeDocument/2006/relationships/slide" Target="slides/slide371.xml"/><Relationship Id="rId393" Type="http://schemas.openxmlformats.org/officeDocument/2006/relationships/slide" Target="slides/slide392.xml"/><Relationship Id="rId407" Type="http://schemas.openxmlformats.org/officeDocument/2006/relationships/slide" Target="slides/slide406.xml"/><Relationship Id="rId428" Type="http://schemas.openxmlformats.org/officeDocument/2006/relationships/slide" Target="slides/slide427.xml"/><Relationship Id="rId449" Type="http://schemas.openxmlformats.org/officeDocument/2006/relationships/slide" Target="slides/slide448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slide" Target="slides/slide294.xml"/><Relationship Id="rId309" Type="http://schemas.openxmlformats.org/officeDocument/2006/relationships/slide" Target="slides/slide308.xml"/><Relationship Id="rId460" Type="http://schemas.openxmlformats.org/officeDocument/2006/relationships/slide" Target="slides/slide459.xml"/><Relationship Id="rId481" Type="http://schemas.openxmlformats.org/officeDocument/2006/relationships/slide" Target="slides/slide48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320" Type="http://schemas.openxmlformats.org/officeDocument/2006/relationships/slide" Target="slides/slide319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341" Type="http://schemas.openxmlformats.org/officeDocument/2006/relationships/slide" Target="slides/slide340.xml"/><Relationship Id="rId362" Type="http://schemas.openxmlformats.org/officeDocument/2006/relationships/slide" Target="slides/slide361.xml"/><Relationship Id="rId383" Type="http://schemas.openxmlformats.org/officeDocument/2006/relationships/slide" Target="slides/slide382.xml"/><Relationship Id="rId418" Type="http://schemas.openxmlformats.org/officeDocument/2006/relationships/slide" Target="slides/slide417.xml"/><Relationship Id="rId439" Type="http://schemas.openxmlformats.org/officeDocument/2006/relationships/slide" Target="slides/slide438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450" Type="http://schemas.openxmlformats.org/officeDocument/2006/relationships/slide" Target="slides/slide449.xml"/><Relationship Id="rId471" Type="http://schemas.openxmlformats.org/officeDocument/2006/relationships/slide" Target="slides/slide47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310" Type="http://schemas.openxmlformats.org/officeDocument/2006/relationships/slide" Target="slides/slide309.xml"/><Relationship Id="rId492" Type="http://schemas.openxmlformats.org/officeDocument/2006/relationships/tableStyles" Target="tableStyles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331" Type="http://schemas.openxmlformats.org/officeDocument/2006/relationships/slide" Target="slides/slide330.xml"/><Relationship Id="rId352" Type="http://schemas.openxmlformats.org/officeDocument/2006/relationships/slide" Target="slides/slide351.xml"/><Relationship Id="rId373" Type="http://schemas.openxmlformats.org/officeDocument/2006/relationships/slide" Target="slides/slide372.xml"/><Relationship Id="rId394" Type="http://schemas.openxmlformats.org/officeDocument/2006/relationships/slide" Target="slides/slide393.xml"/><Relationship Id="rId408" Type="http://schemas.openxmlformats.org/officeDocument/2006/relationships/slide" Target="slides/slide407.xml"/><Relationship Id="rId429" Type="http://schemas.openxmlformats.org/officeDocument/2006/relationships/slide" Target="slides/slide428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440" Type="http://schemas.openxmlformats.org/officeDocument/2006/relationships/slide" Target="slides/slide439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slide" Target="slides/slide295.xml"/><Relationship Id="rId300" Type="http://schemas.openxmlformats.org/officeDocument/2006/relationships/slide" Target="slides/slide299.xml"/><Relationship Id="rId461" Type="http://schemas.openxmlformats.org/officeDocument/2006/relationships/slide" Target="slides/slide460.xml"/><Relationship Id="rId482" Type="http://schemas.openxmlformats.org/officeDocument/2006/relationships/slide" Target="slides/slide481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321" Type="http://schemas.openxmlformats.org/officeDocument/2006/relationships/slide" Target="slides/slide320.xml"/><Relationship Id="rId342" Type="http://schemas.openxmlformats.org/officeDocument/2006/relationships/slide" Target="slides/slide341.xml"/><Relationship Id="rId363" Type="http://schemas.openxmlformats.org/officeDocument/2006/relationships/slide" Target="slides/slide362.xml"/><Relationship Id="rId384" Type="http://schemas.openxmlformats.org/officeDocument/2006/relationships/slide" Target="slides/slide383.xml"/><Relationship Id="rId419" Type="http://schemas.openxmlformats.org/officeDocument/2006/relationships/slide" Target="slides/slide418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430" Type="http://schemas.openxmlformats.org/officeDocument/2006/relationships/slide" Target="slides/slide429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451" Type="http://schemas.openxmlformats.org/officeDocument/2006/relationships/slide" Target="slides/slide450.xml"/><Relationship Id="rId472" Type="http://schemas.openxmlformats.org/officeDocument/2006/relationships/slide" Target="slides/slide471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311" Type="http://schemas.openxmlformats.org/officeDocument/2006/relationships/slide" Target="slides/slide310.xml"/><Relationship Id="rId332" Type="http://schemas.openxmlformats.org/officeDocument/2006/relationships/slide" Target="slides/slide331.xml"/><Relationship Id="rId353" Type="http://schemas.openxmlformats.org/officeDocument/2006/relationships/slide" Target="slides/slide352.xml"/><Relationship Id="rId374" Type="http://schemas.openxmlformats.org/officeDocument/2006/relationships/slide" Target="slides/slide373.xml"/><Relationship Id="rId395" Type="http://schemas.openxmlformats.org/officeDocument/2006/relationships/slide" Target="slides/slide394.xml"/><Relationship Id="rId409" Type="http://schemas.openxmlformats.org/officeDocument/2006/relationships/slide" Target="slides/slide408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34" Type="http://schemas.openxmlformats.org/officeDocument/2006/relationships/slide" Target="slides/slide233.xml"/><Relationship Id="rId420" Type="http://schemas.openxmlformats.org/officeDocument/2006/relationships/slide" Target="slides/slide419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5" Type="http://schemas.openxmlformats.org/officeDocument/2006/relationships/slide" Target="slides/slide254.xml"/><Relationship Id="rId276" Type="http://schemas.openxmlformats.org/officeDocument/2006/relationships/slide" Target="slides/slide275.xml"/><Relationship Id="rId297" Type="http://schemas.openxmlformats.org/officeDocument/2006/relationships/slide" Target="slides/slide296.xml"/><Relationship Id="rId441" Type="http://schemas.openxmlformats.org/officeDocument/2006/relationships/slide" Target="slides/slide440.xml"/><Relationship Id="rId462" Type="http://schemas.openxmlformats.org/officeDocument/2006/relationships/slide" Target="slides/slide461.xml"/><Relationship Id="rId483" Type="http://schemas.openxmlformats.org/officeDocument/2006/relationships/slide" Target="slides/slide482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301" Type="http://schemas.openxmlformats.org/officeDocument/2006/relationships/slide" Target="slides/slide300.xml"/><Relationship Id="rId322" Type="http://schemas.openxmlformats.org/officeDocument/2006/relationships/slide" Target="slides/slide321.xml"/><Relationship Id="rId343" Type="http://schemas.openxmlformats.org/officeDocument/2006/relationships/slide" Target="slides/slide342.xml"/><Relationship Id="rId364" Type="http://schemas.openxmlformats.org/officeDocument/2006/relationships/slide" Target="slides/slide363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385" Type="http://schemas.openxmlformats.org/officeDocument/2006/relationships/slide" Target="slides/slide384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5" Type="http://schemas.openxmlformats.org/officeDocument/2006/relationships/slide" Target="slides/slide244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410" Type="http://schemas.openxmlformats.org/officeDocument/2006/relationships/slide" Target="slides/slide409.xml"/><Relationship Id="rId431" Type="http://schemas.openxmlformats.org/officeDocument/2006/relationships/slide" Target="slides/slide430.xml"/><Relationship Id="rId452" Type="http://schemas.openxmlformats.org/officeDocument/2006/relationships/slide" Target="slides/slide451.xml"/><Relationship Id="rId473" Type="http://schemas.openxmlformats.org/officeDocument/2006/relationships/slide" Target="slides/slide472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312" Type="http://schemas.openxmlformats.org/officeDocument/2006/relationships/slide" Target="slides/slide311.xml"/><Relationship Id="rId333" Type="http://schemas.openxmlformats.org/officeDocument/2006/relationships/slide" Target="slides/slide332.xml"/><Relationship Id="rId354" Type="http://schemas.openxmlformats.org/officeDocument/2006/relationships/slide" Target="slides/slide353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Relationship Id="rId375" Type="http://schemas.openxmlformats.org/officeDocument/2006/relationships/slide" Target="slides/slide374.xml"/><Relationship Id="rId396" Type="http://schemas.openxmlformats.org/officeDocument/2006/relationships/slide" Target="slides/slide395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5" Type="http://schemas.openxmlformats.org/officeDocument/2006/relationships/slide" Target="slides/slide234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slide" Target="slides/slide297.xml"/><Relationship Id="rId400" Type="http://schemas.openxmlformats.org/officeDocument/2006/relationships/slide" Target="slides/slide399.xml"/><Relationship Id="rId421" Type="http://schemas.openxmlformats.org/officeDocument/2006/relationships/slide" Target="slides/slide420.xml"/><Relationship Id="rId442" Type="http://schemas.openxmlformats.org/officeDocument/2006/relationships/slide" Target="slides/slide441.xml"/><Relationship Id="rId463" Type="http://schemas.openxmlformats.org/officeDocument/2006/relationships/slide" Target="slides/slide462.xml"/><Relationship Id="rId484" Type="http://schemas.openxmlformats.org/officeDocument/2006/relationships/slide" Target="slides/slide483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302" Type="http://schemas.openxmlformats.org/officeDocument/2006/relationships/slide" Target="slides/slide301.xml"/><Relationship Id="rId323" Type="http://schemas.openxmlformats.org/officeDocument/2006/relationships/slide" Target="slides/slide322.xml"/><Relationship Id="rId344" Type="http://schemas.openxmlformats.org/officeDocument/2006/relationships/slide" Target="slides/slide343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179" Type="http://schemas.openxmlformats.org/officeDocument/2006/relationships/slide" Target="slides/slide178.xml"/><Relationship Id="rId365" Type="http://schemas.openxmlformats.org/officeDocument/2006/relationships/slide" Target="slides/slide364.xml"/><Relationship Id="rId386" Type="http://schemas.openxmlformats.org/officeDocument/2006/relationships/slide" Target="slides/slide385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5" Type="http://schemas.openxmlformats.org/officeDocument/2006/relationships/slide" Target="slides/slide224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411" Type="http://schemas.openxmlformats.org/officeDocument/2006/relationships/slide" Target="slides/slide410.xml"/><Relationship Id="rId432" Type="http://schemas.openxmlformats.org/officeDocument/2006/relationships/slide" Target="slides/slide431.xml"/><Relationship Id="rId453" Type="http://schemas.openxmlformats.org/officeDocument/2006/relationships/slide" Target="slides/slide452.xml"/><Relationship Id="rId474" Type="http://schemas.openxmlformats.org/officeDocument/2006/relationships/slide" Target="slides/slide473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313" Type="http://schemas.openxmlformats.org/officeDocument/2006/relationships/slide" Target="slides/slide31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94" Type="http://schemas.openxmlformats.org/officeDocument/2006/relationships/slide" Target="slides/slide93.xml"/><Relationship Id="rId148" Type="http://schemas.openxmlformats.org/officeDocument/2006/relationships/slide" Target="slides/slide147.xml"/><Relationship Id="rId169" Type="http://schemas.openxmlformats.org/officeDocument/2006/relationships/slide" Target="slides/slide168.xml"/><Relationship Id="rId334" Type="http://schemas.openxmlformats.org/officeDocument/2006/relationships/slide" Target="slides/slide333.xml"/><Relationship Id="rId355" Type="http://schemas.openxmlformats.org/officeDocument/2006/relationships/slide" Target="slides/slide354.xml"/><Relationship Id="rId376" Type="http://schemas.openxmlformats.org/officeDocument/2006/relationships/slide" Target="slides/slide375.xml"/><Relationship Id="rId397" Type="http://schemas.openxmlformats.org/officeDocument/2006/relationships/slide" Target="slides/slide396.xml"/><Relationship Id="rId4" Type="http://schemas.openxmlformats.org/officeDocument/2006/relationships/slide" Target="slides/slide3.xml"/><Relationship Id="rId180" Type="http://schemas.openxmlformats.org/officeDocument/2006/relationships/slide" Target="slides/slide17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401" Type="http://schemas.openxmlformats.org/officeDocument/2006/relationships/slide" Target="slides/slide400.xml"/><Relationship Id="rId422" Type="http://schemas.openxmlformats.org/officeDocument/2006/relationships/slide" Target="slides/slide421.xml"/><Relationship Id="rId443" Type="http://schemas.openxmlformats.org/officeDocument/2006/relationships/slide" Target="slides/slide442.xml"/><Relationship Id="rId464" Type="http://schemas.openxmlformats.org/officeDocument/2006/relationships/slide" Target="slides/slide463.xml"/><Relationship Id="rId303" Type="http://schemas.openxmlformats.org/officeDocument/2006/relationships/slide" Target="slides/slide302.xml"/><Relationship Id="rId485" Type="http://schemas.openxmlformats.org/officeDocument/2006/relationships/slide" Target="slides/slide484.xml"/><Relationship Id="rId42" Type="http://schemas.openxmlformats.org/officeDocument/2006/relationships/slide" Target="slides/slide41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345" Type="http://schemas.openxmlformats.org/officeDocument/2006/relationships/slide" Target="slides/slide344.xml"/><Relationship Id="rId387" Type="http://schemas.openxmlformats.org/officeDocument/2006/relationships/slide" Target="slides/slide386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47" Type="http://schemas.openxmlformats.org/officeDocument/2006/relationships/slide" Target="slides/slide246.xml"/><Relationship Id="rId412" Type="http://schemas.openxmlformats.org/officeDocument/2006/relationships/slide" Target="slides/slide411.xml"/><Relationship Id="rId107" Type="http://schemas.openxmlformats.org/officeDocument/2006/relationships/slide" Target="slides/slide106.xml"/><Relationship Id="rId289" Type="http://schemas.openxmlformats.org/officeDocument/2006/relationships/slide" Target="slides/slide288.xml"/><Relationship Id="rId454" Type="http://schemas.openxmlformats.org/officeDocument/2006/relationships/slide" Target="slides/slide453.xml"/><Relationship Id="rId11" Type="http://schemas.openxmlformats.org/officeDocument/2006/relationships/slide" Target="slides/slide10.xml"/><Relationship Id="rId53" Type="http://schemas.openxmlformats.org/officeDocument/2006/relationships/slide" Target="slides/slide52.xml"/><Relationship Id="rId149" Type="http://schemas.openxmlformats.org/officeDocument/2006/relationships/slide" Target="slides/slide148.xml"/><Relationship Id="rId314" Type="http://schemas.openxmlformats.org/officeDocument/2006/relationships/slide" Target="slides/slide313.xml"/><Relationship Id="rId356" Type="http://schemas.openxmlformats.org/officeDocument/2006/relationships/slide" Target="slides/slide355.xml"/><Relationship Id="rId398" Type="http://schemas.openxmlformats.org/officeDocument/2006/relationships/slide" Target="slides/slide397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16" Type="http://schemas.openxmlformats.org/officeDocument/2006/relationships/slide" Target="slides/slide215.xml"/><Relationship Id="rId423" Type="http://schemas.openxmlformats.org/officeDocument/2006/relationships/slide" Target="slides/slide422.xml"/><Relationship Id="rId258" Type="http://schemas.openxmlformats.org/officeDocument/2006/relationships/slide" Target="slides/slide257.xml"/><Relationship Id="rId465" Type="http://schemas.openxmlformats.org/officeDocument/2006/relationships/slide" Target="slides/slide464.xml"/><Relationship Id="rId22" Type="http://schemas.openxmlformats.org/officeDocument/2006/relationships/slide" Target="slides/slide21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325" Type="http://schemas.openxmlformats.org/officeDocument/2006/relationships/slide" Target="slides/slide324.xml"/><Relationship Id="rId367" Type="http://schemas.openxmlformats.org/officeDocument/2006/relationships/slide" Target="slides/slide366.xml"/><Relationship Id="rId171" Type="http://schemas.openxmlformats.org/officeDocument/2006/relationships/slide" Target="slides/slide170.xml"/><Relationship Id="rId227" Type="http://schemas.openxmlformats.org/officeDocument/2006/relationships/slide" Target="slides/slide226.xml"/><Relationship Id="rId269" Type="http://schemas.openxmlformats.org/officeDocument/2006/relationships/slide" Target="slides/slide268.xml"/><Relationship Id="rId434" Type="http://schemas.openxmlformats.org/officeDocument/2006/relationships/slide" Target="slides/slide433.xml"/><Relationship Id="rId476" Type="http://schemas.openxmlformats.org/officeDocument/2006/relationships/slide" Target="slides/slide475.xml"/><Relationship Id="rId33" Type="http://schemas.openxmlformats.org/officeDocument/2006/relationships/slide" Target="slides/slide32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336" Type="http://schemas.openxmlformats.org/officeDocument/2006/relationships/slide" Target="slides/slide335.xml"/><Relationship Id="rId75" Type="http://schemas.openxmlformats.org/officeDocument/2006/relationships/slide" Target="slides/slide74.xml"/><Relationship Id="rId140" Type="http://schemas.openxmlformats.org/officeDocument/2006/relationships/slide" Target="slides/slide139.xml"/><Relationship Id="rId182" Type="http://schemas.openxmlformats.org/officeDocument/2006/relationships/slide" Target="slides/slide181.xml"/><Relationship Id="rId378" Type="http://schemas.openxmlformats.org/officeDocument/2006/relationships/slide" Target="slides/slide377.xml"/><Relationship Id="rId403" Type="http://schemas.openxmlformats.org/officeDocument/2006/relationships/slide" Target="slides/slide402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445" Type="http://schemas.openxmlformats.org/officeDocument/2006/relationships/slide" Target="slides/slide444.xml"/><Relationship Id="rId487" Type="http://schemas.openxmlformats.org/officeDocument/2006/relationships/slide" Target="slides/slide486.xml"/><Relationship Id="rId291" Type="http://schemas.openxmlformats.org/officeDocument/2006/relationships/slide" Target="slides/slide290.xml"/><Relationship Id="rId305" Type="http://schemas.openxmlformats.org/officeDocument/2006/relationships/slide" Target="slides/slide304.xml"/><Relationship Id="rId347" Type="http://schemas.openxmlformats.org/officeDocument/2006/relationships/slide" Target="slides/slide346.xml"/><Relationship Id="rId44" Type="http://schemas.openxmlformats.org/officeDocument/2006/relationships/slide" Target="slides/slide43.xml"/><Relationship Id="rId86" Type="http://schemas.openxmlformats.org/officeDocument/2006/relationships/slide" Target="slides/slide85.xml"/><Relationship Id="rId151" Type="http://schemas.openxmlformats.org/officeDocument/2006/relationships/slide" Target="slides/slide150.xml"/><Relationship Id="rId389" Type="http://schemas.openxmlformats.org/officeDocument/2006/relationships/slide" Target="slides/slide388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49" Type="http://schemas.openxmlformats.org/officeDocument/2006/relationships/slide" Target="slides/slide248.xml"/><Relationship Id="rId414" Type="http://schemas.openxmlformats.org/officeDocument/2006/relationships/slide" Target="slides/slide413.xml"/><Relationship Id="rId456" Type="http://schemas.openxmlformats.org/officeDocument/2006/relationships/slide" Target="slides/slide455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316" Type="http://schemas.openxmlformats.org/officeDocument/2006/relationships/slide" Target="slides/slide315.xml"/><Relationship Id="rId55" Type="http://schemas.openxmlformats.org/officeDocument/2006/relationships/slide" Target="slides/slide54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358" Type="http://schemas.openxmlformats.org/officeDocument/2006/relationships/slide" Target="slides/slide35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1" indent="0">
              <a:buNone/>
              <a:defRPr sz="2000" b="1"/>
            </a:lvl2pPr>
            <a:lvl3pPr marL="914283" indent="0">
              <a:buNone/>
              <a:defRPr sz="1800" b="1"/>
            </a:lvl3pPr>
            <a:lvl4pPr marL="1371424" indent="0">
              <a:buNone/>
              <a:defRPr sz="1600" b="1"/>
            </a:lvl4pPr>
            <a:lvl5pPr marL="1828566" indent="0">
              <a:buNone/>
              <a:defRPr sz="1600" b="1"/>
            </a:lvl5pPr>
            <a:lvl6pPr marL="2285708" indent="0">
              <a:buNone/>
              <a:defRPr sz="1600" b="1"/>
            </a:lvl6pPr>
            <a:lvl7pPr marL="2742849" indent="0">
              <a:buNone/>
              <a:defRPr sz="1600" b="1"/>
            </a:lvl7pPr>
            <a:lvl8pPr marL="3199991" indent="0">
              <a:buNone/>
              <a:defRPr sz="1600" b="1"/>
            </a:lvl8pPr>
            <a:lvl9pPr marL="3657132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1" indent="0">
              <a:buNone/>
              <a:defRPr sz="2800"/>
            </a:lvl2pPr>
            <a:lvl3pPr marL="914283" indent="0">
              <a:buNone/>
              <a:defRPr sz="2400"/>
            </a:lvl3pPr>
            <a:lvl4pPr marL="1371424" indent="0">
              <a:buNone/>
              <a:defRPr sz="2000"/>
            </a:lvl4pPr>
            <a:lvl5pPr marL="1828566" indent="0">
              <a:buNone/>
              <a:defRPr sz="2000"/>
            </a:lvl5pPr>
            <a:lvl6pPr marL="2285708" indent="0">
              <a:buNone/>
              <a:defRPr sz="2000"/>
            </a:lvl6pPr>
            <a:lvl7pPr marL="2742849" indent="0">
              <a:buNone/>
              <a:defRPr sz="2000"/>
            </a:lvl7pPr>
            <a:lvl8pPr marL="3199991" indent="0">
              <a:buNone/>
              <a:defRPr sz="2000"/>
            </a:lvl8pPr>
            <a:lvl9pPr marL="3657132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1" indent="0">
              <a:buNone/>
              <a:defRPr sz="1200"/>
            </a:lvl2pPr>
            <a:lvl3pPr marL="914283" indent="0">
              <a:buNone/>
              <a:defRPr sz="1000"/>
            </a:lvl3pPr>
            <a:lvl4pPr marL="1371424" indent="0">
              <a:buNone/>
              <a:defRPr sz="900"/>
            </a:lvl4pPr>
            <a:lvl5pPr marL="1828566" indent="0">
              <a:buNone/>
              <a:defRPr sz="900"/>
            </a:lvl5pPr>
            <a:lvl6pPr marL="2285708" indent="0">
              <a:buNone/>
              <a:defRPr sz="900"/>
            </a:lvl6pPr>
            <a:lvl7pPr marL="2742849" indent="0">
              <a:buNone/>
              <a:defRPr sz="900"/>
            </a:lvl7pPr>
            <a:lvl8pPr marL="3199991" indent="0">
              <a:buNone/>
              <a:defRPr sz="900"/>
            </a:lvl8pPr>
            <a:lvl9pPr marL="3657132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7500" y="381001"/>
            <a:ext cx="2857500" cy="812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5001" y="381001"/>
            <a:ext cx="8420100" cy="8128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A0273-388A-452D-AE5D-6DC3E0B11D10}" type="datetimeFigureOut">
              <a:rPr lang="en-US" smtClean="0"/>
              <a:pPr/>
              <a:t>10/26/2013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2"/>
            <a:ext cx="2895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89E32-841B-4064-B5A9-CC4F3751DD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28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6" indent="-342856" algn="l" defTabSz="91428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4" algn="l" defTabSz="91428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4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6" indent="-228571" algn="l" defTabSz="91428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6" indent="-228571" algn="l" defTabSz="91428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8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0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1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3" indent="-228571" algn="l" defTabSz="91428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3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4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6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8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9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1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2" algn="l" defTabSz="91428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7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7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7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7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7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7.xml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7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7.xml"/></Relationships>
</file>

<file path=ppt/slides/_rels/slide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7.xml"/></Relationships>
</file>

<file path=ppt/slides/_rels/slide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7.xml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7.xml"/></Relationships>
</file>

<file path=ppt/slides/_rels/slide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png"/><Relationship Id="rId1" Type="http://schemas.openxmlformats.org/officeDocument/2006/relationships/slideLayout" Target="../slideLayouts/slideLayout7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7.xml"/></Relationships>
</file>

<file path=ppt/slides/_rels/slide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7.xml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1.png"/><Relationship Id="rId1" Type="http://schemas.openxmlformats.org/officeDocument/2006/relationships/slideLayout" Target="../slideLayouts/slideLayout7.xml"/></Relationships>
</file>

<file path=ppt/slides/_rels/slide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3.png"/><Relationship Id="rId1" Type="http://schemas.openxmlformats.org/officeDocument/2006/relationships/slideLayout" Target="../slideLayouts/slideLayout7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/Relationships>
</file>

<file path=ppt/slides/_rels/slide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png"/><Relationship Id="rId1" Type="http://schemas.openxmlformats.org/officeDocument/2006/relationships/slideLayout" Target="../slideLayouts/slideLayout7.xml"/></Relationships>
</file>

<file path=ppt/slides/_rels/slide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7.png"/><Relationship Id="rId1" Type="http://schemas.openxmlformats.org/officeDocument/2006/relationships/slideLayout" Target="../slideLayouts/slideLayout7.xml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8.png"/><Relationship Id="rId1" Type="http://schemas.openxmlformats.org/officeDocument/2006/relationships/slideLayout" Target="../slideLayouts/slideLayout7.xml"/></Relationships>
</file>

<file path=ppt/slides/_rels/slide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7.xml"/></Relationships>
</file>

<file path=ppt/slides/_rels/slide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1.png"/><Relationship Id="rId1" Type="http://schemas.openxmlformats.org/officeDocument/2006/relationships/slideLayout" Target="../slideLayouts/slideLayout7.xml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3.png"/><Relationship Id="rId1" Type="http://schemas.openxmlformats.org/officeDocument/2006/relationships/slideLayout" Target="../slideLayouts/slideLayout7.xml"/></Relationships>
</file>

<file path=ppt/slides/_rels/slide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/Relationships>
</file>

<file path=ppt/slides/_rels/slide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5.png"/><Relationship Id="rId1" Type="http://schemas.openxmlformats.org/officeDocument/2006/relationships/slideLayout" Target="../slideLayouts/slideLayout7.xml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6.png"/><Relationship Id="rId1" Type="http://schemas.openxmlformats.org/officeDocument/2006/relationships/slideLayout" Target="../slideLayouts/slideLayout7.xml"/></Relationships>
</file>

<file path=ppt/slides/_rels/slide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png"/><Relationship Id="rId1" Type="http://schemas.openxmlformats.org/officeDocument/2006/relationships/slideLayout" Target="../slideLayouts/slideLayout7.xml"/></Relationships>
</file>

<file path=ppt/slides/_rels/slide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8.png"/><Relationship Id="rId1" Type="http://schemas.openxmlformats.org/officeDocument/2006/relationships/slideLayout" Target="../slideLayouts/slideLayout7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9.png"/><Relationship Id="rId1" Type="http://schemas.openxmlformats.org/officeDocument/2006/relationships/slideLayout" Target="../slideLayouts/slideLayout7.xml"/></Relationships>
</file>

<file path=ppt/slides/_rels/slide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1.png"/><Relationship Id="rId1" Type="http://schemas.openxmlformats.org/officeDocument/2006/relationships/slideLayout" Target="../slideLayouts/slideLayout7.xml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3.png"/><Relationship Id="rId1" Type="http://schemas.openxmlformats.org/officeDocument/2006/relationships/slideLayout" Target="../slideLayouts/slideLayout7.xml"/></Relationships>
</file>

<file path=ppt/slides/_rels/slide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7.xml"/></Relationships>
</file>

<file path=ppt/slides/_rels/slide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/Relationships>
</file>

<file path=ppt/slides/_rels/slide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png"/><Relationship Id="rId1" Type="http://schemas.openxmlformats.org/officeDocument/2006/relationships/slideLayout" Target="../slideLayouts/slideLayout7.xml"/></Relationships>
</file>

<file path=ppt/slides/_rels/slide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png"/><Relationship Id="rId1" Type="http://schemas.openxmlformats.org/officeDocument/2006/relationships/slideLayout" Target="../slideLayouts/slideLayout7.xml"/></Relationships>
</file>

<file path=ppt/slides/_rels/slide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7.xml"/></Relationships>
</file>

<file path=ppt/slides/_rels/slide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7.xml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2.png"/><Relationship Id="rId1" Type="http://schemas.openxmlformats.org/officeDocument/2006/relationships/slideLayout" Target="../slideLayouts/slideLayout7.xml"/></Relationships>
</file>

<file path=ppt/slides/_rels/slide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/Relationships>
</file>

<file path=ppt/slides/_rels/slide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5.png"/><Relationship Id="rId1" Type="http://schemas.openxmlformats.org/officeDocument/2006/relationships/slideLayout" Target="../slideLayouts/slideLayout7.xml"/></Relationships>
</file>

<file path=ppt/slides/_rels/slide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6.png"/><Relationship Id="rId1" Type="http://schemas.openxmlformats.org/officeDocument/2006/relationships/slideLayout" Target="../slideLayouts/slideLayout7.xml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7.xml"/></Relationships>
</file>

<file path=ppt/slides/_rels/slide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8.png"/><Relationship Id="rId1" Type="http://schemas.openxmlformats.org/officeDocument/2006/relationships/slideLayout" Target="../slideLayouts/slideLayout7.xml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9.png"/><Relationship Id="rId1" Type="http://schemas.openxmlformats.org/officeDocument/2006/relationships/slideLayout" Target="../slideLayouts/slideLayout7.xml"/></Relationships>
</file>

<file path=ppt/slides/_rels/slide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1.png"/><Relationship Id="rId1" Type="http://schemas.openxmlformats.org/officeDocument/2006/relationships/slideLayout" Target="../slideLayouts/slideLayout7.xml"/></Relationships>
</file>

<file path=ppt/slides/_rels/slide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7.xml"/></Relationships>
</file>

<file path=ppt/slides/_rels/slide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3.png"/><Relationship Id="rId1" Type="http://schemas.openxmlformats.org/officeDocument/2006/relationships/slideLayout" Target="../slideLayouts/slideLayout7.xml"/></Relationships>
</file>

<file path=ppt/slides/_rels/slide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4.png"/><Relationship Id="rId1" Type="http://schemas.openxmlformats.org/officeDocument/2006/relationships/slideLayout" Target="../slideLayouts/slideLayout7.xml"/></Relationships>
</file>

<file path=ppt/slides/_rels/slide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5.png"/><Relationship Id="rId1" Type="http://schemas.openxmlformats.org/officeDocument/2006/relationships/slideLayout" Target="../slideLayouts/slideLayout7.xml"/></Relationships>
</file>

<file path=ppt/slides/_rels/slide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6.png"/><Relationship Id="rId1" Type="http://schemas.openxmlformats.org/officeDocument/2006/relationships/slideLayout" Target="../slideLayouts/slideLayout7.xml"/></Relationships>
</file>

<file path=ppt/slides/_rels/slide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7.png"/><Relationship Id="rId1" Type="http://schemas.openxmlformats.org/officeDocument/2006/relationships/slideLayout" Target="../slideLayouts/slideLayout7.xml"/></Relationships>
</file>

<file path=ppt/slides/_rels/slide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8.png"/><Relationship Id="rId1" Type="http://schemas.openxmlformats.org/officeDocument/2006/relationships/slideLayout" Target="../slideLayouts/slideLayout7.xml"/></Relationships>
</file>

<file path=ppt/slides/_rels/slide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9.png"/><Relationship Id="rId1" Type="http://schemas.openxmlformats.org/officeDocument/2006/relationships/slideLayout" Target="../slideLayouts/slideLayout7.xml"/></Relationships>
</file>

<file path=ppt/slides/_rels/slide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7.xml"/></Relationships>
</file>

<file path=ppt/slides/_rels/slide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/Relationships>
</file>

<file path=ppt/slides/_rels/slide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png"/><Relationship Id="rId1" Type="http://schemas.openxmlformats.org/officeDocument/2006/relationships/slideLayout" Target="../slideLayouts/slideLayout7.xml"/></Relationships>
</file>

<file path=ppt/slides/_rels/slide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7.xml"/></Relationships>
</file>

<file path=ppt/slides/_rels/slide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4.png"/><Relationship Id="rId1" Type="http://schemas.openxmlformats.org/officeDocument/2006/relationships/slideLayout" Target="../slideLayouts/slideLayout7.xml"/></Relationships>
</file>

<file path=ppt/slides/_rels/slide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5.png"/><Relationship Id="rId1" Type="http://schemas.openxmlformats.org/officeDocument/2006/relationships/slideLayout" Target="../slideLayouts/slideLayout7.xml"/></Relationships>
</file>

<file path=ppt/slides/_rels/slide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6.png"/><Relationship Id="rId1" Type="http://schemas.openxmlformats.org/officeDocument/2006/relationships/slideLayout" Target="../slideLayouts/slideLayout7.xml"/></Relationships>
</file>

<file path=ppt/slides/_rels/slide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7.png"/><Relationship Id="rId1" Type="http://schemas.openxmlformats.org/officeDocument/2006/relationships/slideLayout" Target="../slideLayouts/slideLayout7.xml"/></Relationships>
</file>

<file path=ppt/slides/_rels/slide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8.png"/><Relationship Id="rId1" Type="http://schemas.openxmlformats.org/officeDocument/2006/relationships/slideLayout" Target="../slideLayouts/slideLayout7.xml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1.png"/><Relationship Id="rId1" Type="http://schemas.openxmlformats.org/officeDocument/2006/relationships/slideLayout" Target="../slideLayouts/slideLayout7.xml"/></Relationships>
</file>

<file path=ppt/slides/_rels/slide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2.png"/><Relationship Id="rId1" Type="http://schemas.openxmlformats.org/officeDocument/2006/relationships/slideLayout" Target="../slideLayouts/slideLayout7.xml"/></Relationships>
</file>

<file path=ppt/slides/_rels/slide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3.png"/><Relationship Id="rId1" Type="http://schemas.openxmlformats.org/officeDocument/2006/relationships/slideLayout" Target="../slideLayouts/slideLayout7.xml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7.xml"/></Relationships>
</file>

<file path=ppt/slides/_rels/slide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png"/><Relationship Id="rId1" Type="http://schemas.openxmlformats.org/officeDocument/2006/relationships/slideLayout" Target="../slideLayouts/slideLayout7.xml"/></Relationships>
</file>

<file path=ppt/slides/_rels/slide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6.png"/><Relationship Id="rId1" Type="http://schemas.openxmlformats.org/officeDocument/2006/relationships/slideLayout" Target="../slideLayouts/slideLayout7.xml"/></Relationships>
</file>

<file path=ppt/slides/_rels/slide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7.png"/><Relationship Id="rId1" Type="http://schemas.openxmlformats.org/officeDocument/2006/relationships/slideLayout" Target="../slideLayouts/slideLayout7.xml"/></Relationships>
</file>

<file path=ppt/slides/_rels/slide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7.xml"/></Relationships>
</file>

<file path=ppt/slides/_rels/slide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9.png"/><Relationship Id="rId1" Type="http://schemas.openxmlformats.org/officeDocument/2006/relationships/slideLayout" Target="../slideLayouts/slideLayout7.xml"/></Relationships>
</file>

<file path=ppt/slides/_rels/slide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7.xml"/></Relationships>
</file>

<file path=ppt/slides/_rels/slide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7.xml"/></Relationships>
</file>

<file path=ppt/slides/_rels/slide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2.png"/><Relationship Id="rId1" Type="http://schemas.openxmlformats.org/officeDocument/2006/relationships/slideLayout" Target="../slideLayouts/slideLayout7.xml"/></Relationships>
</file>

<file path=ppt/slides/_rels/slide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3.png"/><Relationship Id="rId1" Type="http://schemas.openxmlformats.org/officeDocument/2006/relationships/slideLayout" Target="../slideLayouts/slideLayout7.xml"/></Relationships>
</file>

<file path=ppt/slides/_rels/slide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4.png"/><Relationship Id="rId1" Type="http://schemas.openxmlformats.org/officeDocument/2006/relationships/slideLayout" Target="../slideLayouts/slideLayout7.xml"/></Relationships>
</file>

<file path=ppt/slides/_rels/slide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5.png"/><Relationship Id="rId1" Type="http://schemas.openxmlformats.org/officeDocument/2006/relationships/slideLayout" Target="../slideLayouts/slideLayout7.xml"/></Relationships>
</file>

<file path=ppt/slides/_rels/slide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6.png"/><Relationship Id="rId1" Type="http://schemas.openxmlformats.org/officeDocument/2006/relationships/slideLayout" Target="../slideLayouts/slideLayout7.xml"/></Relationships>
</file>

<file path=ppt/slides/_rels/slide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7.xml"/></Relationships>
</file>

<file path=ppt/slides/_rels/slide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8.png"/><Relationship Id="rId1" Type="http://schemas.openxmlformats.org/officeDocument/2006/relationships/slideLayout" Target="../slideLayouts/slideLayout7.xml"/></Relationships>
</file>

<file path=ppt/slides/_rels/slide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9.png"/><Relationship Id="rId1" Type="http://schemas.openxmlformats.org/officeDocument/2006/relationships/slideLayout" Target="../slideLayouts/slideLayout7.xml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1.png"/><Relationship Id="rId1" Type="http://schemas.openxmlformats.org/officeDocument/2006/relationships/slideLayout" Target="../slideLayouts/slideLayout7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2.png"/><Relationship Id="rId1" Type="http://schemas.openxmlformats.org/officeDocument/2006/relationships/slideLayout" Target="../slideLayouts/slideLayout7.xml"/></Relationships>
</file>

<file path=ppt/slides/_rels/slide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3.png"/><Relationship Id="rId1" Type="http://schemas.openxmlformats.org/officeDocument/2006/relationships/slideLayout" Target="../slideLayouts/slideLayout7.xml"/></Relationships>
</file>

<file path=ppt/slides/_rels/slide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4.png"/><Relationship Id="rId1" Type="http://schemas.openxmlformats.org/officeDocument/2006/relationships/slideLayout" Target="../slideLayouts/slideLayout7.xml"/></Relationships>
</file>

<file path=ppt/slides/_rels/slide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5.png"/><Relationship Id="rId1" Type="http://schemas.openxmlformats.org/officeDocument/2006/relationships/slideLayout" Target="../slideLayouts/slideLayout7.xml"/></Relationships>
</file>

<file path=ppt/slides/_rels/slide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6.png"/><Relationship Id="rId1" Type="http://schemas.openxmlformats.org/officeDocument/2006/relationships/slideLayout" Target="../slideLayouts/slideLayout7.xml"/></Relationships>
</file>

<file path=ppt/slides/_rels/slide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7.xml"/></Relationships>
</file>

<file path=ppt/slides/_rels/slide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8.png"/><Relationship Id="rId1" Type="http://schemas.openxmlformats.org/officeDocument/2006/relationships/slideLayout" Target="../slideLayouts/slideLayout7.xml"/></Relationships>
</file>

<file path=ppt/slides/_rels/slide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9.png"/><Relationship Id="rId1" Type="http://schemas.openxmlformats.org/officeDocument/2006/relationships/slideLayout" Target="../slideLayouts/slideLayout7.xml"/></Relationships>
</file>

<file path=ppt/slides/_rels/slide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/Relationships>
</file>

<file path=ppt/slides/_rels/slide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1.png"/><Relationship Id="rId1" Type="http://schemas.openxmlformats.org/officeDocument/2006/relationships/slideLayout" Target="../slideLayouts/slideLayout7.xml"/></Relationships>
</file>

<file path=ppt/slides/_rels/slide3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7.xml"/></Relationships>
</file>

<file path=ppt/slides/_rels/slide3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3.png"/><Relationship Id="rId1" Type="http://schemas.openxmlformats.org/officeDocument/2006/relationships/slideLayout" Target="../slideLayouts/slideLayout7.xml"/></Relationships>
</file>

<file path=ppt/slides/_rels/slide3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4.png"/><Relationship Id="rId1" Type="http://schemas.openxmlformats.org/officeDocument/2006/relationships/slideLayout" Target="../slideLayouts/slideLayout7.xml"/></Relationships>
</file>

<file path=ppt/slides/_rels/slide3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3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6.png"/><Relationship Id="rId1" Type="http://schemas.openxmlformats.org/officeDocument/2006/relationships/slideLayout" Target="../slideLayouts/slideLayout7.xml"/></Relationships>
</file>

<file path=ppt/slides/_rels/slide3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7.png"/><Relationship Id="rId1" Type="http://schemas.openxmlformats.org/officeDocument/2006/relationships/slideLayout" Target="../slideLayouts/slideLayout7.xml"/></Relationships>
</file>

<file path=ppt/slides/_rels/slide3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8.png"/><Relationship Id="rId1" Type="http://schemas.openxmlformats.org/officeDocument/2006/relationships/slideLayout" Target="../slideLayouts/slideLayout7.xml"/></Relationships>
</file>

<file path=ppt/slides/_rels/slide3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9.png"/><Relationship Id="rId1" Type="http://schemas.openxmlformats.org/officeDocument/2006/relationships/slideLayout" Target="../slideLayouts/slideLayout7.xml"/></Relationships>
</file>

<file path=ppt/slides/_rels/slide3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7.xml"/></Relationships>
</file>

<file path=ppt/slides/_rels/slide3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7.xml"/></Relationships>
</file>

<file path=ppt/slides/_rels/slide3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7.xml"/></Relationships>
</file>

<file path=ppt/slides/_rels/slide3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3.png"/><Relationship Id="rId1" Type="http://schemas.openxmlformats.org/officeDocument/2006/relationships/slideLayout" Target="../slideLayouts/slideLayout7.xml"/></Relationships>
</file>

<file path=ppt/slides/_rels/slide3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4.png"/><Relationship Id="rId1" Type="http://schemas.openxmlformats.org/officeDocument/2006/relationships/slideLayout" Target="../slideLayouts/slideLayout7.xml"/></Relationships>
</file>

<file path=ppt/slides/_rels/slide3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5.png"/><Relationship Id="rId1" Type="http://schemas.openxmlformats.org/officeDocument/2006/relationships/slideLayout" Target="../slideLayouts/slideLayout7.xml"/></Relationships>
</file>

<file path=ppt/slides/_rels/slide3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6.png"/><Relationship Id="rId1" Type="http://schemas.openxmlformats.org/officeDocument/2006/relationships/slideLayout" Target="../slideLayouts/slideLayout7.xml"/></Relationships>
</file>

<file path=ppt/slides/_rels/slide3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7.png"/><Relationship Id="rId1" Type="http://schemas.openxmlformats.org/officeDocument/2006/relationships/slideLayout" Target="../slideLayouts/slideLayout7.xml"/></Relationships>
</file>

<file path=ppt/slides/_rels/slide3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8.png"/><Relationship Id="rId1" Type="http://schemas.openxmlformats.org/officeDocument/2006/relationships/slideLayout" Target="../slideLayouts/slideLayout7.xml"/></Relationships>
</file>

<file path=ppt/slides/_rels/slide3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9.png"/><Relationship Id="rId1" Type="http://schemas.openxmlformats.org/officeDocument/2006/relationships/slideLayout" Target="../slideLayouts/slideLayout7.xml"/></Relationships>
</file>

<file path=ppt/slides/_rels/slide3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7.xml"/></Relationships>
</file>

<file path=ppt/slides/_rels/slide3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1.png"/><Relationship Id="rId1" Type="http://schemas.openxmlformats.org/officeDocument/2006/relationships/slideLayout" Target="../slideLayouts/slideLayout7.xml"/></Relationships>
</file>

<file path=ppt/slides/_rels/slide3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2.png"/><Relationship Id="rId1" Type="http://schemas.openxmlformats.org/officeDocument/2006/relationships/slideLayout" Target="../slideLayouts/slideLayout7.xml"/></Relationships>
</file>

<file path=ppt/slides/_rels/slide3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3.png"/><Relationship Id="rId1" Type="http://schemas.openxmlformats.org/officeDocument/2006/relationships/slideLayout" Target="../slideLayouts/slideLayout7.xml"/></Relationships>
</file>

<file path=ppt/slides/_rels/slide3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4.png"/><Relationship Id="rId1" Type="http://schemas.openxmlformats.org/officeDocument/2006/relationships/slideLayout" Target="../slideLayouts/slideLayout7.xml"/></Relationships>
</file>

<file path=ppt/slides/_rels/slide3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5.png"/><Relationship Id="rId1" Type="http://schemas.openxmlformats.org/officeDocument/2006/relationships/slideLayout" Target="../slideLayouts/slideLayout7.xml"/></Relationships>
</file>

<file path=ppt/slides/_rels/slide3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6.png"/><Relationship Id="rId1" Type="http://schemas.openxmlformats.org/officeDocument/2006/relationships/slideLayout" Target="../slideLayouts/slideLayout7.xml"/></Relationships>
</file>

<file path=ppt/slides/_rels/slide3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7.png"/><Relationship Id="rId1" Type="http://schemas.openxmlformats.org/officeDocument/2006/relationships/slideLayout" Target="../slideLayouts/slideLayout7.xml"/></Relationships>
</file>

<file path=ppt/slides/_rels/slide3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png"/><Relationship Id="rId1" Type="http://schemas.openxmlformats.org/officeDocument/2006/relationships/slideLayout" Target="../slideLayouts/slideLayout7.xml"/></Relationships>
</file>

<file path=ppt/slides/_rels/slide3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9.png"/><Relationship Id="rId1" Type="http://schemas.openxmlformats.org/officeDocument/2006/relationships/slideLayout" Target="../slideLayouts/slideLayout7.xml"/></Relationships>
</file>

<file path=ppt/slides/_rels/slide3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/Relationships>
</file>

<file path=ppt/slides/_rels/slide3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1.png"/><Relationship Id="rId1" Type="http://schemas.openxmlformats.org/officeDocument/2006/relationships/slideLayout" Target="../slideLayouts/slideLayout7.xml"/></Relationships>
</file>

<file path=ppt/slides/_rels/slide3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2.png"/><Relationship Id="rId1" Type="http://schemas.openxmlformats.org/officeDocument/2006/relationships/slideLayout" Target="../slideLayouts/slideLayout7.xml"/></Relationships>
</file>

<file path=ppt/slides/_rels/slide3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3.png"/><Relationship Id="rId1" Type="http://schemas.openxmlformats.org/officeDocument/2006/relationships/slideLayout" Target="../slideLayouts/slideLayout7.xml"/></Relationships>
</file>

<file path=ppt/slides/_rels/slide3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4.png"/><Relationship Id="rId1" Type="http://schemas.openxmlformats.org/officeDocument/2006/relationships/slideLayout" Target="../slideLayouts/slideLayout7.xml"/></Relationships>
</file>

<file path=ppt/slides/_rels/slide3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5.png"/><Relationship Id="rId1" Type="http://schemas.openxmlformats.org/officeDocument/2006/relationships/slideLayout" Target="../slideLayouts/slideLayout7.xml"/></Relationships>
</file>

<file path=ppt/slides/_rels/slide3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7.xml"/></Relationships>
</file>

<file path=ppt/slides/_rels/slide3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7.png"/><Relationship Id="rId1" Type="http://schemas.openxmlformats.org/officeDocument/2006/relationships/slideLayout" Target="../slideLayouts/slideLayout7.xml"/></Relationships>
</file>

<file path=ppt/slides/_rels/slide3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8.png"/><Relationship Id="rId1" Type="http://schemas.openxmlformats.org/officeDocument/2006/relationships/slideLayout" Target="../slideLayouts/slideLayout7.xml"/></Relationships>
</file>

<file path=ppt/slides/_rels/slide3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9.png"/><Relationship Id="rId1" Type="http://schemas.openxmlformats.org/officeDocument/2006/relationships/slideLayout" Target="../slideLayouts/slideLayout7.xml"/></Relationships>
</file>

<file path=ppt/slides/_rels/slide3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0.png"/><Relationship Id="rId1" Type="http://schemas.openxmlformats.org/officeDocument/2006/relationships/slideLayout" Target="../slideLayouts/slideLayout7.xml"/></Relationships>
</file>

<file path=ppt/slides/_rels/slide3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1.png"/><Relationship Id="rId1" Type="http://schemas.openxmlformats.org/officeDocument/2006/relationships/slideLayout" Target="../slideLayouts/slideLayout7.xml"/></Relationships>
</file>

<file path=ppt/slides/_rels/slide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2.png"/><Relationship Id="rId1" Type="http://schemas.openxmlformats.org/officeDocument/2006/relationships/slideLayout" Target="../slideLayouts/slideLayout7.xml"/></Relationships>
</file>

<file path=ppt/slides/_rels/slide3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3.png"/><Relationship Id="rId1" Type="http://schemas.openxmlformats.org/officeDocument/2006/relationships/slideLayout" Target="../slideLayouts/slideLayout7.xml"/></Relationships>
</file>

<file path=ppt/slides/_rels/slide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4.png"/><Relationship Id="rId1" Type="http://schemas.openxmlformats.org/officeDocument/2006/relationships/slideLayout" Target="../slideLayouts/slideLayout7.xml"/></Relationships>
</file>

<file path=ppt/slides/_rels/slide3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5.png"/><Relationship Id="rId1" Type="http://schemas.openxmlformats.org/officeDocument/2006/relationships/slideLayout" Target="../slideLayouts/slideLayout7.xml"/></Relationships>
</file>

<file path=ppt/slides/_rels/slide3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6.png"/><Relationship Id="rId1" Type="http://schemas.openxmlformats.org/officeDocument/2006/relationships/slideLayout" Target="../slideLayouts/slideLayout7.xml"/></Relationships>
</file>

<file path=ppt/slides/_rels/slide3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7.png"/><Relationship Id="rId1" Type="http://schemas.openxmlformats.org/officeDocument/2006/relationships/slideLayout" Target="../slideLayouts/slideLayout7.xml"/></Relationships>
</file>

<file path=ppt/slides/_rels/slide3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8.png"/><Relationship Id="rId1" Type="http://schemas.openxmlformats.org/officeDocument/2006/relationships/slideLayout" Target="../slideLayouts/slideLayout7.xml"/></Relationships>
</file>

<file path=ppt/slides/_rels/slide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9.png"/><Relationship Id="rId1" Type="http://schemas.openxmlformats.org/officeDocument/2006/relationships/slideLayout" Target="../slideLayouts/slideLayout7.xml"/></Relationships>
</file>

<file path=ppt/slides/_rels/slide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0.png"/><Relationship Id="rId1" Type="http://schemas.openxmlformats.org/officeDocument/2006/relationships/slideLayout" Target="../slideLayouts/slideLayout7.xml"/></Relationships>
</file>

<file path=ppt/slides/_rels/slide3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7.xml"/></Relationships>
</file>

<file path=ppt/slides/_rels/slide3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2.png"/><Relationship Id="rId1" Type="http://schemas.openxmlformats.org/officeDocument/2006/relationships/slideLayout" Target="../slideLayouts/slideLayout7.xml"/></Relationships>
</file>

<file path=ppt/slides/_rels/slide3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3.png"/><Relationship Id="rId1" Type="http://schemas.openxmlformats.org/officeDocument/2006/relationships/slideLayout" Target="../slideLayouts/slideLayout7.xml"/></Relationships>
</file>

<file path=ppt/slides/_rels/slide3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4.png"/><Relationship Id="rId1" Type="http://schemas.openxmlformats.org/officeDocument/2006/relationships/slideLayout" Target="../slideLayouts/slideLayout7.xml"/></Relationships>
</file>

<file path=ppt/slides/_rels/slide3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5.png"/><Relationship Id="rId1" Type="http://schemas.openxmlformats.org/officeDocument/2006/relationships/slideLayout" Target="../slideLayouts/slideLayout7.xml"/></Relationships>
</file>

<file path=ppt/slides/_rels/slide3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7.xml"/></Relationships>
</file>

<file path=ppt/slides/_rels/slide3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7.png"/><Relationship Id="rId1" Type="http://schemas.openxmlformats.org/officeDocument/2006/relationships/slideLayout" Target="../slideLayouts/slideLayout7.xml"/></Relationships>
</file>

<file path=ppt/slides/_rels/slide3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7.xml"/></Relationships>
</file>

<file path=ppt/slides/_rels/slide3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7.xml"/></Relationships>
</file>

<file path=ppt/slides/_rels/slide3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7.xml"/></Relationships>
</file>

<file path=ppt/slides/_rels/slide3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1.png"/><Relationship Id="rId1" Type="http://schemas.openxmlformats.org/officeDocument/2006/relationships/slideLayout" Target="../slideLayouts/slideLayout7.xml"/></Relationships>
</file>

<file path=ppt/slides/_rels/slide3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2.png"/><Relationship Id="rId1" Type="http://schemas.openxmlformats.org/officeDocument/2006/relationships/slideLayout" Target="../slideLayouts/slideLayout7.xml"/></Relationships>
</file>

<file path=ppt/slides/_rels/slide3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3.png"/><Relationship Id="rId1" Type="http://schemas.openxmlformats.org/officeDocument/2006/relationships/slideLayout" Target="../slideLayouts/slideLayout7.xml"/></Relationships>
</file>

<file path=ppt/slides/_rels/slide3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4.png"/><Relationship Id="rId1" Type="http://schemas.openxmlformats.org/officeDocument/2006/relationships/slideLayout" Target="../slideLayouts/slideLayout7.xml"/></Relationships>
</file>

<file path=ppt/slides/_rels/slide3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5.png"/><Relationship Id="rId1" Type="http://schemas.openxmlformats.org/officeDocument/2006/relationships/slideLayout" Target="../slideLayouts/slideLayout7.xml"/></Relationships>
</file>

<file path=ppt/slides/_rels/slide3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6.png"/><Relationship Id="rId1" Type="http://schemas.openxmlformats.org/officeDocument/2006/relationships/slideLayout" Target="../slideLayouts/slideLayout7.xml"/></Relationships>
</file>

<file path=ppt/slides/_rels/slide3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7.png"/><Relationship Id="rId1" Type="http://schemas.openxmlformats.org/officeDocument/2006/relationships/slideLayout" Target="../slideLayouts/slideLayout7.xml"/></Relationships>
</file>

<file path=ppt/slides/_rels/slide3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8.png"/><Relationship Id="rId1" Type="http://schemas.openxmlformats.org/officeDocument/2006/relationships/slideLayout" Target="../slideLayouts/slideLayout7.xml"/></Relationships>
</file>

<file path=ppt/slides/_rels/slide3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9.png"/><Relationship Id="rId1" Type="http://schemas.openxmlformats.org/officeDocument/2006/relationships/slideLayout" Target="../slideLayouts/slideLayout7.xml"/></Relationships>
</file>

<file path=ppt/slides/_rels/slide3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7.xml"/></Relationships>
</file>

<file path=ppt/slides/_rels/slide3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1.png"/><Relationship Id="rId1" Type="http://schemas.openxmlformats.org/officeDocument/2006/relationships/slideLayout" Target="../slideLayouts/slideLayout7.xml"/></Relationships>
</file>

<file path=ppt/slides/_rels/slide3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2.png"/><Relationship Id="rId1" Type="http://schemas.openxmlformats.org/officeDocument/2006/relationships/slideLayout" Target="../slideLayouts/slideLayout7.xml"/></Relationships>
</file>

<file path=ppt/slides/_rels/slide3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3.png"/><Relationship Id="rId1" Type="http://schemas.openxmlformats.org/officeDocument/2006/relationships/slideLayout" Target="../slideLayouts/slideLayout7.xml"/></Relationships>
</file>

<file path=ppt/slides/_rels/slide3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4.png"/><Relationship Id="rId1" Type="http://schemas.openxmlformats.org/officeDocument/2006/relationships/slideLayout" Target="../slideLayouts/slideLayout7.xml"/></Relationships>
</file>

<file path=ppt/slides/_rels/slide3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5.png"/><Relationship Id="rId1" Type="http://schemas.openxmlformats.org/officeDocument/2006/relationships/slideLayout" Target="../slideLayouts/slideLayout7.xml"/></Relationships>
</file>

<file path=ppt/slides/_rels/slide3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6.png"/><Relationship Id="rId1" Type="http://schemas.openxmlformats.org/officeDocument/2006/relationships/slideLayout" Target="../slideLayouts/slideLayout7.xml"/></Relationships>
</file>

<file path=ppt/slides/_rels/slide3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7.xml"/></Relationships>
</file>

<file path=ppt/slides/_rels/slide3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8.png"/><Relationship Id="rId1" Type="http://schemas.openxmlformats.org/officeDocument/2006/relationships/slideLayout" Target="../slideLayouts/slideLayout7.xml"/></Relationships>
</file>

<file path=ppt/slides/_rels/slide3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9.png"/><Relationship Id="rId1" Type="http://schemas.openxmlformats.org/officeDocument/2006/relationships/slideLayout" Target="../slideLayouts/slideLayout7.xml"/></Relationships>
</file>

<file path=ppt/slides/_rels/slide3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7.xml"/></Relationships>
</file>

<file path=ppt/slides/_rels/slide3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1.png"/><Relationship Id="rId1" Type="http://schemas.openxmlformats.org/officeDocument/2006/relationships/slideLayout" Target="../slideLayouts/slideLayout7.xml"/></Relationships>
</file>

<file path=ppt/slides/_rels/slide3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2.png"/><Relationship Id="rId1" Type="http://schemas.openxmlformats.org/officeDocument/2006/relationships/slideLayout" Target="../slideLayouts/slideLayout7.xml"/></Relationships>
</file>

<file path=ppt/slides/_rels/slide3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3.png"/><Relationship Id="rId1" Type="http://schemas.openxmlformats.org/officeDocument/2006/relationships/slideLayout" Target="../slideLayouts/slideLayout7.xml"/></Relationships>
</file>

<file path=ppt/slides/_rels/slide3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4.png"/><Relationship Id="rId1" Type="http://schemas.openxmlformats.org/officeDocument/2006/relationships/slideLayout" Target="../slideLayouts/slideLayout7.xml"/></Relationships>
</file>

<file path=ppt/slides/_rels/slide3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5.png"/><Relationship Id="rId1" Type="http://schemas.openxmlformats.org/officeDocument/2006/relationships/slideLayout" Target="../slideLayouts/slideLayout7.xml"/></Relationships>
</file>

<file path=ppt/slides/_rels/slide3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6.png"/><Relationship Id="rId1" Type="http://schemas.openxmlformats.org/officeDocument/2006/relationships/slideLayout" Target="../slideLayouts/slideLayout7.xml"/></Relationships>
</file>

<file path=ppt/slides/_rels/slide3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7.png"/><Relationship Id="rId1" Type="http://schemas.openxmlformats.org/officeDocument/2006/relationships/slideLayout" Target="../slideLayouts/slideLayout7.xml"/></Relationships>
</file>

<file path=ppt/slides/_rels/slide3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8.png"/><Relationship Id="rId1" Type="http://schemas.openxmlformats.org/officeDocument/2006/relationships/slideLayout" Target="../slideLayouts/slideLayout7.xml"/></Relationships>
</file>

<file path=ppt/slides/_rels/slide3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9.png"/><Relationship Id="rId1" Type="http://schemas.openxmlformats.org/officeDocument/2006/relationships/slideLayout" Target="../slideLayouts/slideLayout7.xml"/></Relationships>
</file>

<file path=ppt/slides/_rels/slide3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7.xml"/></Relationships>
</file>

<file path=ppt/slides/_rels/slide3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1.png"/><Relationship Id="rId1" Type="http://schemas.openxmlformats.org/officeDocument/2006/relationships/slideLayout" Target="../slideLayouts/slideLayout7.xml"/></Relationships>
</file>

<file path=ppt/slides/_rels/slide3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2.png"/><Relationship Id="rId1" Type="http://schemas.openxmlformats.org/officeDocument/2006/relationships/slideLayout" Target="../slideLayouts/slideLayout7.xml"/></Relationships>
</file>

<file path=ppt/slides/_rels/slide3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3.png"/><Relationship Id="rId1" Type="http://schemas.openxmlformats.org/officeDocument/2006/relationships/slideLayout" Target="../slideLayouts/slideLayout7.xml"/></Relationships>
</file>

<file path=ppt/slides/_rels/slide3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4.png"/><Relationship Id="rId1" Type="http://schemas.openxmlformats.org/officeDocument/2006/relationships/slideLayout" Target="../slideLayouts/slideLayout7.xml"/></Relationships>
</file>

<file path=ppt/slides/_rels/slide3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5.png"/><Relationship Id="rId1" Type="http://schemas.openxmlformats.org/officeDocument/2006/relationships/slideLayout" Target="../slideLayouts/slideLayout7.xml"/></Relationships>
</file>

<file path=ppt/slides/_rels/slide3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6.png"/><Relationship Id="rId1" Type="http://schemas.openxmlformats.org/officeDocument/2006/relationships/slideLayout" Target="../slideLayouts/slideLayout7.xml"/></Relationships>
</file>

<file path=ppt/slides/_rels/slide3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7.png"/><Relationship Id="rId1" Type="http://schemas.openxmlformats.org/officeDocument/2006/relationships/slideLayout" Target="../slideLayouts/slideLayout7.xml"/></Relationships>
</file>

<file path=ppt/slides/_rels/slide3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8.png"/><Relationship Id="rId1" Type="http://schemas.openxmlformats.org/officeDocument/2006/relationships/slideLayout" Target="../slideLayouts/slideLayout7.xml"/></Relationships>
</file>

<file path=ppt/slides/_rels/slide4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9.png"/><Relationship Id="rId1" Type="http://schemas.openxmlformats.org/officeDocument/2006/relationships/slideLayout" Target="../slideLayouts/slideLayout7.xml"/></Relationships>
</file>

<file path=ppt/slides/_rels/slide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7.xml"/></Relationships>
</file>

<file path=ppt/slides/_rels/slide4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1.png"/><Relationship Id="rId1" Type="http://schemas.openxmlformats.org/officeDocument/2006/relationships/slideLayout" Target="../slideLayouts/slideLayout7.xml"/></Relationships>
</file>

<file path=ppt/slides/_rels/slide4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2.png"/><Relationship Id="rId1" Type="http://schemas.openxmlformats.org/officeDocument/2006/relationships/slideLayout" Target="../slideLayouts/slideLayout7.xml"/></Relationships>
</file>

<file path=ppt/slides/_rels/slide4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3.png"/><Relationship Id="rId1" Type="http://schemas.openxmlformats.org/officeDocument/2006/relationships/slideLayout" Target="../slideLayouts/slideLayout7.xml"/></Relationships>
</file>

<file path=ppt/slides/_rels/slide4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4.png"/><Relationship Id="rId1" Type="http://schemas.openxmlformats.org/officeDocument/2006/relationships/slideLayout" Target="../slideLayouts/slideLayout7.xml"/></Relationships>
</file>

<file path=ppt/slides/_rels/slide4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5.png"/><Relationship Id="rId1" Type="http://schemas.openxmlformats.org/officeDocument/2006/relationships/slideLayout" Target="../slideLayouts/slideLayout7.xml"/></Relationships>
</file>

<file path=ppt/slides/_rels/slide4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6.png"/><Relationship Id="rId1" Type="http://schemas.openxmlformats.org/officeDocument/2006/relationships/slideLayout" Target="../slideLayouts/slideLayout7.xml"/></Relationships>
</file>

<file path=ppt/slides/_rels/slide4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7.png"/><Relationship Id="rId1" Type="http://schemas.openxmlformats.org/officeDocument/2006/relationships/slideLayout" Target="../slideLayouts/slideLayout7.xml"/></Relationships>
</file>

<file path=ppt/slides/_rels/slide4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8.png"/><Relationship Id="rId1" Type="http://schemas.openxmlformats.org/officeDocument/2006/relationships/slideLayout" Target="../slideLayouts/slideLayout7.xml"/></Relationships>
</file>

<file path=ppt/slides/_rels/slide4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9.png"/><Relationship Id="rId1" Type="http://schemas.openxmlformats.org/officeDocument/2006/relationships/slideLayout" Target="../slideLayouts/slideLayout7.xml"/></Relationships>
</file>

<file path=ppt/slides/_rels/slide4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7.xml"/></Relationships>
</file>

<file path=ppt/slides/_rels/slide4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1.png"/><Relationship Id="rId1" Type="http://schemas.openxmlformats.org/officeDocument/2006/relationships/slideLayout" Target="../slideLayouts/slideLayout7.xml"/></Relationships>
</file>

<file path=ppt/slides/_rels/slide4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2.png"/><Relationship Id="rId1" Type="http://schemas.openxmlformats.org/officeDocument/2006/relationships/slideLayout" Target="../slideLayouts/slideLayout7.xml"/></Relationships>
</file>

<file path=ppt/slides/_rels/slide4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3.png"/><Relationship Id="rId1" Type="http://schemas.openxmlformats.org/officeDocument/2006/relationships/slideLayout" Target="../slideLayouts/slideLayout7.xml"/></Relationships>
</file>

<file path=ppt/slides/_rels/slide4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4.png"/><Relationship Id="rId1" Type="http://schemas.openxmlformats.org/officeDocument/2006/relationships/slideLayout" Target="../slideLayouts/slideLayout7.xml"/></Relationships>
</file>

<file path=ppt/slides/_rels/slide4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5.png"/><Relationship Id="rId1" Type="http://schemas.openxmlformats.org/officeDocument/2006/relationships/slideLayout" Target="../slideLayouts/slideLayout7.xml"/></Relationships>
</file>

<file path=ppt/slides/_rels/slide4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6.png"/><Relationship Id="rId1" Type="http://schemas.openxmlformats.org/officeDocument/2006/relationships/slideLayout" Target="../slideLayouts/slideLayout7.xml"/></Relationships>
</file>

<file path=ppt/slides/_rels/slide4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7.png"/><Relationship Id="rId1" Type="http://schemas.openxmlformats.org/officeDocument/2006/relationships/slideLayout" Target="../slideLayouts/slideLayout7.xml"/></Relationships>
</file>

<file path=ppt/slides/_rels/slide4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8.png"/><Relationship Id="rId1" Type="http://schemas.openxmlformats.org/officeDocument/2006/relationships/slideLayout" Target="../slideLayouts/slideLayout7.xml"/></Relationships>
</file>

<file path=ppt/slides/_rels/slide4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9.png"/><Relationship Id="rId1" Type="http://schemas.openxmlformats.org/officeDocument/2006/relationships/slideLayout" Target="../slideLayouts/slideLayout7.xml"/></Relationships>
</file>

<file path=ppt/slides/_rels/slide4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/Relationships>
</file>

<file path=ppt/slides/_rels/slide4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1.png"/><Relationship Id="rId1" Type="http://schemas.openxmlformats.org/officeDocument/2006/relationships/slideLayout" Target="../slideLayouts/slideLayout7.xml"/></Relationships>
</file>

<file path=ppt/slides/_rels/slide4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2.png"/><Relationship Id="rId1" Type="http://schemas.openxmlformats.org/officeDocument/2006/relationships/slideLayout" Target="../slideLayouts/slideLayout7.xml"/></Relationships>
</file>

<file path=ppt/slides/_rels/slide4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3.png"/><Relationship Id="rId1" Type="http://schemas.openxmlformats.org/officeDocument/2006/relationships/slideLayout" Target="../slideLayouts/slideLayout7.xml"/></Relationships>
</file>

<file path=ppt/slides/_rels/slide4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4.png"/><Relationship Id="rId1" Type="http://schemas.openxmlformats.org/officeDocument/2006/relationships/slideLayout" Target="../slideLayouts/slideLayout7.xml"/></Relationships>
</file>

<file path=ppt/slides/_rels/slide4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png"/><Relationship Id="rId1" Type="http://schemas.openxmlformats.org/officeDocument/2006/relationships/slideLayout" Target="../slideLayouts/slideLayout7.xml"/></Relationships>
</file>

<file path=ppt/slides/_rels/slide4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6.png"/><Relationship Id="rId1" Type="http://schemas.openxmlformats.org/officeDocument/2006/relationships/slideLayout" Target="../slideLayouts/slideLayout7.xml"/></Relationships>
</file>

<file path=ppt/slides/_rels/slide4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7.png"/><Relationship Id="rId1" Type="http://schemas.openxmlformats.org/officeDocument/2006/relationships/slideLayout" Target="../slideLayouts/slideLayout7.xml"/></Relationships>
</file>

<file path=ppt/slides/_rels/slide4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8.png"/><Relationship Id="rId1" Type="http://schemas.openxmlformats.org/officeDocument/2006/relationships/slideLayout" Target="../slideLayouts/slideLayout7.xml"/></Relationships>
</file>

<file path=ppt/slides/_rels/slide4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png"/><Relationship Id="rId1" Type="http://schemas.openxmlformats.org/officeDocument/2006/relationships/slideLayout" Target="../slideLayouts/slideLayout7.xml"/></Relationships>
</file>

<file path=ppt/slides/_rels/slide4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7.xml"/></Relationships>
</file>

<file path=ppt/slides/_rels/slide4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4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7.xml"/></Relationships>
</file>

<file path=ppt/slides/_rels/slide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3.png"/><Relationship Id="rId1" Type="http://schemas.openxmlformats.org/officeDocument/2006/relationships/slideLayout" Target="../slideLayouts/slideLayout7.xml"/></Relationships>
</file>

<file path=ppt/slides/_rels/slide4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7.xml"/></Relationships>
</file>

<file path=ppt/slides/_rels/slide4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4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6.png"/><Relationship Id="rId1" Type="http://schemas.openxmlformats.org/officeDocument/2006/relationships/slideLayout" Target="../slideLayouts/slideLayout7.xml"/></Relationships>
</file>

<file path=ppt/slides/_rels/slide4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7.png"/><Relationship Id="rId1" Type="http://schemas.openxmlformats.org/officeDocument/2006/relationships/slideLayout" Target="../slideLayouts/slideLayout7.xml"/></Relationships>
</file>

<file path=ppt/slides/_rels/slide4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8.png"/><Relationship Id="rId1" Type="http://schemas.openxmlformats.org/officeDocument/2006/relationships/slideLayout" Target="../slideLayouts/slideLayout7.xml"/></Relationships>
</file>

<file path=ppt/slides/_rels/slide4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9.png"/><Relationship Id="rId1" Type="http://schemas.openxmlformats.org/officeDocument/2006/relationships/slideLayout" Target="../slideLayouts/slideLayout7.xml"/></Relationships>
</file>

<file path=ppt/slides/_rels/slide4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7.xml"/></Relationships>
</file>

<file path=ppt/slides/_rels/slide4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1.png"/><Relationship Id="rId1" Type="http://schemas.openxmlformats.org/officeDocument/2006/relationships/slideLayout" Target="../slideLayouts/slideLayout7.xml"/></Relationships>
</file>

<file path=ppt/slides/_rels/slide4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2.png"/><Relationship Id="rId1" Type="http://schemas.openxmlformats.org/officeDocument/2006/relationships/slideLayout" Target="../slideLayouts/slideLayout7.xml"/></Relationships>
</file>

<file path=ppt/slides/_rels/slide4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3.png"/><Relationship Id="rId1" Type="http://schemas.openxmlformats.org/officeDocument/2006/relationships/slideLayout" Target="../slideLayouts/slideLayout7.xml"/></Relationships>
</file>

<file path=ppt/slides/_rels/slide4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4.png"/><Relationship Id="rId1" Type="http://schemas.openxmlformats.org/officeDocument/2006/relationships/slideLayout" Target="../slideLayouts/slideLayout7.xml"/></Relationships>
</file>

<file path=ppt/slides/_rels/slide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5.png"/><Relationship Id="rId1" Type="http://schemas.openxmlformats.org/officeDocument/2006/relationships/slideLayout" Target="../slideLayouts/slideLayout7.xml"/></Relationships>
</file>

<file path=ppt/slides/_rels/slide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6.png"/><Relationship Id="rId1" Type="http://schemas.openxmlformats.org/officeDocument/2006/relationships/slideLayout" Target="../slideLayouts/slideLayout7.xml"/></Relationships>
</file>

<file path=ppt/slides/_rels/slide4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7.png"/><Relationship Id="rId1" Type="http://schemas.openxmlformats.org/officeDocument/2006/relationships/slideLayout" Target="../slideLayouts/slideLayout7.xml"/></Relationships>
</file>

<file path=ppt/slides/_rels/slide4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8.png"/><Relationship Id="rId1" Type="http://schemas.openxmlformats.org/officeDocument/2006/relationships/slideLayout" Target="../slideLayouts/slideLayout7.xml"/></Relationships>
</file>

<file path=ppt/slides/_rels/slide4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9.png"/><Relationship Id="rId1" Type="http://schemas.openxmlformats.org/officeDocument/2006/relationships/slideLayout" Target="../slideLayouts/slideLayout7.xml"/></Relationships>
</file>

<file path=ppt/slides/_rels/slide4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0.png"/><Relationship Id="rId1" Type="http://schemas.openxmlformats.org/officeDocument/2006/relationships/slideLayout" Target="../slideLayouts/slideLayout7.xml"/></Relationships>
</file>

<file path=ppt/slides/_rels/slide4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1.png"/><Relationship Id="rId1" Type="http://schemas.openxmlformats.org/officeDocument/2006/relationships/slideLayout" Target="../slideLayouts/slideLayout7.xml"/></Relationships>
</file>

<file path=ppt/slides/_rels/slide4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2.png"/><Relationship Id="rId1" Type="http://schemas.openxmlformats.org/officeDocument/2006/relationships/slideLayout" Target="../slideLayouts/slideLayout7.xml"/></Relationships>
</file>

<file path=ppt/slides/_rels/slide4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3.png"/><Relationship Id="rId1" Type="http://schemas.openxmlformats.org/officeDocument/2006/relationships/slideLayout" Target="../slideLayouts/slideLayout7.xml"/></Relationships>
</file>

<file path=ppt/slides/_rels/slide4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4.png"/><Relationship Id="rId1" Type="http://schemas.openxmlformats.org/officeDocument/2006/relationships/slideLayout" Target="../slideLayouts/slideLayout7.xml"/></Relationships>
</file>

<file path=ppt/slides/_rels/slide4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5.png"/><Relationship Id="rId1" Type="http://schemas.openxmlformats.org/officeDocument/2006/relationships/slideLayout" Target="../slideLayouts/slideLayout7.xml"/></Relationships>
</file>

<file path=ppt/slides/_rels/slide4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6.png"/><Relationship Id="rId1" Type="http://schemas.openxmlformats.org/officeDocument/2006/relationships/slideLayout" Target="../slideLayouts/slideLayout7.xml"/></Relationships>
</file>

<file path=ppt/slides/_rels/slide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7.png"/><Relationship Id="rId1" Type="http://schemas.openxmlformats.org/officeDocument/2006/relationships/slideLayout" Target="../slideLayouts/slideLayout7.xml"/></Relationships>
</file>

<file path=ppt/slides/_rels/slide4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8.png"/><Relationship Id="rId1" Type="http://schemas.openxmlformats.org/officeDocument/2006/relationships/slideLayout" Target="../slideLayouts/slideLayout7.xml"/></Relationships>
</file>

<file path=ppt/slides/_rels/slide4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9.png"/><Relationship Id="rId1" Type="http://schemas.openxmlformats.org/officeDocument/2006/relationships/slideLayout" Target="../slideLayouts/slideLayout7.xml"/></Relationships>
</file>

<file path=ppt/slides/_rels/slide4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0.png"/><Relationship Id="rId1" Type="http://schemas.openxmlformats.org/officeDocument/2006/relationships/slideLayout" Target="../slideLayouts/slideLayout7.xml"/></Relationships>
</file>

<file path=ppt/slides/_rels/slide4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1.png"/><Relationship Id="rId1" Type="http://schemas.openxmlformats.org/officeDocument/2006/relationships/slideLayout" Target="../slideLayouts/slideLayout7.xml"/></Relationships>
</file>

<file path=ppt/slides/_rels/slide4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2.png"/><Relationship Id="rId1" Type="http://schemas.openxmlformats.org/officeDocument/2006/relationships/slideLayout" Target="../slideLayouts/slideLayout7.xml"/></Relationships>
</file>

<file path=ppt/slides/_rels/slide4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3.png"/><Relationship Id="rId1" Type="http://schemas.openxmlformats.org/officeDocument/2006/relationships/slideLayout" Target="../slideLayouts/slideLayout7.xml"/></Relationships>
</file>

<file path=ppt/slides/_rels/slide4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4.png"/><Relationship Id="rId1" Type="http://schemas.openxmlformats.org/officeDocument/2006/relationships/slideLayout" Target="../slideLayouts/slideLayout7.xml"/></Relationships>
</file>

<file path=ppt/slides/_rels/slide4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5.png"/><Relationship Id="rId1" Type="http://schemas.openxmlformats.org/officeDocument/2006/relationships/slideLayout" Target="../slideLayouts/slideLayout7.xml"/></Relationships>
</file>

<file path=ppt/slides/_rels/slide4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6.png"/><Relationship Id="rId1" Type="http://schemas.openxmlformats.org/officeDocument/2006/relationships/slideLayout" Target="../slideLayouts/slideLayout7.xml"/></Relationships>
</file>

<file path=ppt/slides/_rels/slide4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7.png"/><Relationship Id="rId1" Type="http://schemas.openxmlformats.org/officeDocument/2006/relationships/slideLayout" Target="../slideLayouts/slideLayout7.xml"/></Relationships>
</file>

<file path=ppt/slides/_rels/slide4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8.png"/><Relationship Id="rId1" Type="http://schemas.openxmlformats.org/officeDocument/2006/relationships/slideLayout" Target="../slideLayouts/slideLayout7.xml"/></Relationships>
</file>

<file path=ppt/slides/_rels/slide4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9.png"/><Relationship Id="rId1" Type="http://schemas.openxmlformats.org/officeDocument/2006/relationships/slideLayout" Target="../slideLayouts/slideLayout7.xml"/></Relationships>
</file>

<file path=ppt/slides/_rels/slide4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0.png"/><Relationship Id="rId1" Type="http://schemas.openxmlformats.org/officeDocument/2006/relationships/slideLayout" Target="../slideLayouts/slideLayout7.xml"/></Relationships>
</file>

<file path=ppt/slides/_rels/slide4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1.png"/><Relationship Id="rId1" Type="http://schemas.openxmlformats.org/officeDocument/2006/relationships/slideLayout" Target="../slideLayouts/slideLayout7.xml"/></Relationships>
</file>

<file path=ppt/slides/_rels/slide4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2.png"/><Relationship Id="rId1" Type="http://schemas.openxmlformats.org/officeDocument/2006/relationships/slideLayout" Target="../slideLayouts/slideLayout7.xml"/></Relationships>
</file>

<file path=ppt/slides/_rels/slide4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3.png"/><Relationship Id="rId1" Type="http://schemas.openxmlformats.org/officeDocument/2006/relationships/slideLayout" Target="../slideLayouts/slideLayout7.xml"/></Relationships>
</file>

<file path=ppt/slides/_rels/slide4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4.png"/><Relationship Id="rId1" Type="http://schemas.openxmlformats.org/officeDocument/2006/relationships/slideLayout" Target="../slideLayouts/slideLayout7.xml"/></Relationships>
</file>

<file path=ppt/slides/_rels/slide4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5.png"/><Relationship Id="rId1" Type="http://schemas.openxmlformats.org/officeDocument/2006/relationships/slideLayout" Target="../slideLayouts/slideLayout7.xml"/></Relationships>
</file>

<file path=ppt/slides/_rels/slide4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6.png"/><Relationship Id="rId1" Type="http://schemas.openxmlformats.org/officeDocument/2006/relationships/slideLayout" Target="../slideLayouts/slideLayout7.xml"/></Relationships>
</file>

<file path=ppt/slides/_rels/slide4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7.png"/><Relationship Id="rId1" Type="http://schemas.openxmlformats.org/officeDocument/2006/relationships/slideLayout" Target="../slideLayouts/slideLayout7.xml"/></Relationships>
</file>

<file path=ppt/slides/_rels/slide4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8.png"/><Relationship Id="rId1" Type="http://schemas.openxmlformats.org/officeDocument/2006/relationships/slideLayout" Target="../slideLayouts/slideLayout7.xml"/></Relationships>
</file>

<file path=ppt/slides/_rels/slide4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9.png"/><Relationship Id="rId1" Type="http://schemas.openxmlformats.org/officeDocument/2006/relationships/slideLayout" Target="../slideLayouts/slideLayout7.xml"/></Relationships>
</file>

<file path=ppt/slides/_rels/slide4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0.png"/><Relationship Id="rId1" Type="http://schemas.openxmlformats.org/officeDocument/2006/relationships/slideLayout" Target="../slideLayouts/slideLayout7.xml"/></Relationships>
</file>

<file path=ppt/slides/_rels/slide4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1.png"/><Relationship Id="rId1" Type="http://schemas.openxmlformats.org/officeDocument/2006/relationships/slideLayout" Target="../slideLayouts/slideLayout7.xml"/></Relationships>
</file>

<file path=ppt/slides/_rels/slide4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2.png"/><Relationship Id="rId1" Type="http://schemas.openxmlformats.org/officeDocument/2006/relationships/slideLayout" Target="../slideLayouts/slideLayout7.xml"/></Relationships>
</file>

<file path=ppt/slides/_rels/slide4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3.png"/><Relationship Id="rId1" Type="http://schemas.openxmlformats.org/officeDocument/2006/relationships/slideLayout" Target="../slideLayouts/slideLayout7.xml"/></Relationships>
</file>

<file path=ppt/slides/_rels/slide4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4.png"/><Relationship Id="rId1" Type="http://schemas.openxmlformats.org/officeDocument/2006/relationships/slideLayout" Target="../slideLayouts/slideLayout7.xml"/></Relationships>
</file>

<file path=ppt/slides/_rels/slide4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5.png"/><Relationship Id="rId1" Type="http://schemas.openxmlformats.org/officeDocument/2006/relationships/slideLayout" Target="../slideLayouts/slideLayout7.xml"/></Relationships>
</file>

<file path=ppt/slides/_rels/slide4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-00000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76400"/>
            <a:ext cx="7772400" cy="1470025"/>
          </a:xfrm>
        </p:spPr>
        <p:txBody>
          <a:bodyPr/>
          <a:lstStyle/>
          <a:p>
            <a:r>
              <a:rPr lang="en-US" b="1" dirty="0" smtClean="0"/>
              <a:t>MTH375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NUMERICAL COMPUTATIONS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62400"/>
            <a:ext cx="6934200" cy="21336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LECTURE#16</a:t>
            </a:r>
            <a:endParaRPr lang="en-US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18" name="Picture 1" descr="-0003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2" name="Picture 1" descr="-0003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6" name="Picture 1" descr="-0003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690" name="Picture 1" descr="-0003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4" name="Picture 1" descr="-0003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38" name="Picture 1" descr="-0003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2" name="Picture 1" descr="-0003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6" name="Picture 1" descr="-0003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0" name="Picture 1" descr="-0003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834" name="Picture 1" descr="-0003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8" name="Picture 1" descr="-0003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1" descr="-0003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6" name="Picture 1" descr="-0003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1" descr="-0003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4" name="Picture 1" descr="-0003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978" name="Picture 1" descr="-0003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002" name="Picture 1" descr="-0003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1" descr="-0003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1" descr="-0003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074" name="Picture 1" descr="-0003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8" name="Picture 1" descr="-0003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22" name="Picture 1" descr="-0003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1" descr="-0003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1" descr="-0003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194" name="Picture 1" descr="-0003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218" name="Picture 1" descr="-0003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242" name="Picture 1" descr="-0003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266" name="Picture 1" descr="-0003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290" name="Picture 1" descr="-0003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314" name="Picture 1" descr="-0003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338" name="Picture 1" descr="-0003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62" name="Picture 1" descr="-0003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386" name="Picture 1" descr="-0003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410" name="Picture 1" descr="-0003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434" name="Picture 1" descr="-0003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458" name="Picture 1" descr="-0003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482" name="Picture 1" descr="-0003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506" name="Picture 1" descr="-0003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530" name="Picture 1" descr="-0003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7554" name="Picture 1" descr="-0003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578" name="Picture 1" descr="-0003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02" name="Picture 1" descr="-0003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26" name="Picture 1" descr="-0004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650" name="Picture 1" descr="-0004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674" name="Picture 1" descr="-0004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698" name="Picture 1" descr="-0004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722" name="Picture 1" descr="-0004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746" name="Picture 1" descr="-0004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770" name="Picture 1" descr="-0004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794" name="Picture 1" descr="-0004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818" name="Picture 1" descr="-0004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42" name="Picture 1" descr="-0004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866" name="Picture 1" descr="-0004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0" name="Picture 1" descr="-0004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914" name="Picture 1" descr="-0004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38" name="Picture 1" descr="-0004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962" name="Picture 1" descr="-0004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86" name="Picture 1" descr="-0004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010" name="Picture 1" descr="-0004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4" name="Picture 1" descr="-0004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1" descr="-0004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82" name="Picture 1" descr="-0004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106" name="Picture 1" descr="-0004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0" name="Picture 1" descr="-0004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154" name="Picture 1" descr="-0004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178" name="Picture 1" descr="-0004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202" name="Picture 1" descr="-0004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226" name="Picture 1" descr="-0004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250" name="Picture 1" descr="-0004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274" name="Picture 1" descr="-0004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8" name="Picture 1" descr="-0004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2" name="Picture 1" descr="-0004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6" name="Picture 1" descr="-0004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370" name="Picture 1" descr="-0004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3394" name="Picture 1" descr="-0004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418" name="Picture 1" descr="-0004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1" descr="-0004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1" descr="-0004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490" name="Picture 1" descr="-0004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514" name="Picture 1" descr="-0004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1" descr="-0004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62" name="Picture 1" descr="-0004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586" name="Picture 1" descr="-0004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610" name="Picture 1" descr="-0004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634" name="Picture 1" descr="-0004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658" name="Picture 1" descr="-0004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682" name="Picture 1" descr="-0004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706" name="Picture 1" descr="-0004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7730" name="Picture 1" descr="-0004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754" name="Picture 1" descr="-0004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778" name="Picture 1" descr="-0004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02" name="Picture 1" descr="-0004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826" name="Picture 1" descr="-0004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850" name="Picture 1" descr="-0004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874" name="Picture 1" descr="-0004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4898" name="Picture 1" descr="-0004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922" name="Picture 1" descr="-0004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946" name="Picture 1" descr="-0004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970" name="Picture 1" descr="-0004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994" name="Picture 1" descr="-0004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018" name="Picture 1" descr="-0004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42" name="Picture 1" descr="-0004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066" name="Picture 1" descr="-0004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090" name="Picture 1" descr="-0004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114" name="Picture 1" descr="-0004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138" name="Picture 1" descr="-0004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162" name="Picture 1" descr="-0004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186" name="Picture 1" descr="-0004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8210" name="Picture 1" descr="-0004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234" name="Picture 1" descr="-0004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258" name="Picture 1" descr="-0004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82" name="Picture 1" descr="-0004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306" name="Picture 1" descr="-0004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330" name="Picture 1" descr="-0004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354" name="Picture 1" descr="-0004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378" name="Picture 1" descr="-0004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402" name="Picture 1" descr="-0004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426" name="Picture 1" descr="-0004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450" name="Picture 1" descr="-0004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474" name="Picture 1" descr="-0004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498" name="Picture 1" descr="-0004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22" name="Picture 1" descr="-0004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546" name="Picture 1" descr="-0004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570" name="Picture 1" descr="-0004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594" name="Picture 1" descr="-0004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618" name="Picture 1" descr="-0004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642" name="Picture 1" descr="-0004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666" name="Picture 1" descr="-0004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690" name="Picture 1" descr="-0004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714" name="Picture 1" descr="-0004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738" name="Picture 1" descr="-0004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62" name="Picture 1" descr="-0004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786" name="Picture 1" descr="-0004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3810" name="Picture 1" descr="-0004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834" name="Picture 1" descr="-0004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858" name="Picture 1" descr="-0004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882" name="Picture 1" descr="-0004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906" name="Picture 1" descr="-0004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930" name="Picture 1" descr="-0004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954" name="Picture 1" descr="-0004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0978" name="Picture 1" descr="-0004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02" name="Picture 1" descr="-0004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026" name="Picture 1" descr="-0005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050" name="Picture 1" descr="-0005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5074" name="Picture 1" descr="-0005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098" name="Picture 1" descr="-0005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122" name="Picture 1" descr="-0005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8146" name="Picture 1" descr="-0005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170" name="Picture 1" descr="-0005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194" name="Picture 1" descr="-0005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218" name="Picture 1" descr="-0005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42" name="Picture 1" descr="-0005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266" name="Picture 1" descr="-0005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4290" name="Picture 1" descr="-0005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314" name="Picture 1" descr="-0005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338" name="Picture 1" descr="-0005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362" name="Picture 1" descr="-0005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386" name="Picture 1" descr="-0005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0" name="Picture 1" descr="-0005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434" name="Picture 1" descr="-0005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458" name="Picture 1" descr="-0005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82" name="Picture 1" descr="-0005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3506" name="Picture 1" descr="-0005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4530" name="Picture 1" descr="-0005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554" name="Picture 1" descr="-0005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578" name="Picture 1" descr="-0005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602" name="Picture 1" descr="-0005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626" name="Picture 1" descr="-0005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650" name="Picture 1" descr="-0005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0674" name="Picture 1" descr="-0005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698" name="Picture 1" descr="-0005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22" name="Picture 1" descr="-0005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746" name="Picture 1" descr="-0005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770" name="Picture 1" descr="-0005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794" name="Picture 1" descr="-0005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818" name="Picture 1" descr="-0005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842" name="Picture 1" descr="-0005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866" name="Picture 1" descr="-0005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890" name="Picture 1" descr="-0005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0914" name="Picture 1" descr="-0005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938" name="Picture 1" descr="-0005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62" name="Picture 1" descr="-0005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986" name="Picture 1" descr="-0005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010" name="Picture 1" descr="-0005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034" name="Picture 1" descr="-0005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058" name="Picture 1" descr="-0005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2" name="Picture 1" descr="-0005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106" name="Picture 1" descr="-0005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0130" name="Picture 1" descr="-0005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1154" name="Picture 1" descr="-0005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1" descr="-0005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02" name="Picture 1" descr="-0005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226" name="Picture 1" descr="-0005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250" name="Picture 1" descr="-0005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6274" name="Picture 1" descr="-0005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298" name="Picture 1" descr="-0005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322" name="Picture 1" descr="-0005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9346" name="Picture 1" descr="-0005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0370" name="Picture 1" descr="-0005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394" name="Picture 1" descr="-0005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2418" name="Picture 1" descr="-0005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42" name="Picture 1" descr="-0005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466" name="Picture 1" descr="-0005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5490" name="Picture 1" descr="-0005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514" name="Picture 1" descr="-0005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7538" name="Picture 1" descr="-0005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562" name="Picture 1" descr="-0005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586" name="Picture 1" descr="-0005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Picture 1" descr="-0005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634" name="Picture 1" descr="-0005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1" descr="-0005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82" name="Picture 1" descr="-0005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706" name="Picture 1" descr="-0005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730" name="Picture 1" descr="-0005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754" name="Picture 1" descr="-0005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778" name="Picture 1" descr="-0005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802" name="Picture 1" descr="-0005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9826" name="Picture 1" descr="-0005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850" name="Picture 1" descr="-0005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1874" name="Picture 1" descr="-0005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898" name="Picture 1" descr="-0005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22" name="Picture 1" descr="-0005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4946" name="Picture 1" descr="-0005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970" name="Picture 1" descr="-0005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6994" name="Picture 1" descr="-0005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8018" name="Picture 1" descr="-0005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042" name="Picture 1" descr="-0005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0066" name="Picture 1" descr="-0005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090" name="Picture 1" descr="-0005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114" name="Picture 1" descr="-0005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138" name="Picture 1" descr="-0005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62" name="Picture 1" descr="-0005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186" name="Picture 1" descr="-0005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210" name="Picture 1" descr="-0005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7234" name="Picture 1" descr="-0005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258" name="Picture 1" descr="-0005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9282" name="Picture 1" descr="-0005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306" name="Picture 1" descr="-0005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330" name="Picture 1" descr="-0005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354" name="Picture 1" descr="-0005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3378" name="Picture 1" descr="-0005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02" name="Picture 1" descr="-0005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426" name="Picture 1" descr="-0006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450" name="Picture 1" descr="-0006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474" name="Picture 1" descr="-0006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498" name="Picture 1" descr="-0006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9522" name="Picture 1" descr="-0006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546" name="Picture 1" descr="-0006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570" name="Picture 1" descr="-0006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594" name="Picture 1" descr="-0006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618" name="Picture 1" descr="-0006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42" name="Picture 1" descr="-0006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666" name="Picture 1" descr="-0006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690" name="Picture 1" descr="-0006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7714" name="Picture 1" descr="-0006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738" name="Picture 1" descr="-0006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762" name="Picture 1" descr="-0006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786" name="Picture 1" descr="-00061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1810" name="Picture 1" descr="-00061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834" name="Picture 1" descr="-00061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858" name="Picture 1" descr="-00061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82" name="Picture 1" descr="-000619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906" name="Picture 1" descr="-000620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930" name="Picture 1" descr="-00062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7954" name="Picture 1" descr="-000622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8978" name="Picture 1" descr="-000623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002" name="Picture 1" descr="-000624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1026" name="Picture 1" descr="-000625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050" name="Picture 1" descr="-000626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074" name="Picture 1" descr="-0006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098" name="Picture 1" descr="-0006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22" name="Picture 1" descr="-0006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6146" name="Picture 1" descr="-0006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7170" name="Picture 1" descr="-0006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8194" name="Picture 1" descr="-0006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218" name="Picture 1" descr="-0006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242" name="Picture 1" descr="-0006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1266" name="Picture 1" descr="-0006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2290" name="Picture 1" descr="-0006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314" name="Picture 1" descr="-0006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4338" name="Picture 1" descr="-0006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62" name="Picture 1" descr="-0006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6386" name="Picture 1" descr="-0006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410" name="Picture 1" descr="-0006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434" name="Picture 1" descr="-0006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9458" name="Picture 1" descr="-0006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482" name="Picture 1" descr="-0006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1506" name="Picture 1" descr="-0006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530" name="Picture 1" descr="-0006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3554" name="Picture 1" descr="-0006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4578" name="Picture 1" descr="-0006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02" name="Picture 1" descr="-0006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626" name="Picture 1" descr="-0006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7650" name="Picture 1" descr="-0006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8674" name="Picture 1" descr="-0006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9698" name="Picture 1" descr="-0006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722" name="Picture 1" descr="-0006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1746" name="Picture 1" descr="-0006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770" name="Picture 1" descr="-0006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794" name="Picture 1" descr="-0006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818" name="Picture 1" descr="-0006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42" name="Picture 1" descr="-0006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6866" name="Picture 1" descr="-0006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890" name="Picture 1" descr="-00066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914" name="Picture 1" descr="-0006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9938" name="Picture 1" descr="-0006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0962" name="Picture 1" descr="-0006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986" name="Picture 1" descr="-0006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010" name="Picture 1" descr="-0006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034" name="Picture 1" descr="-0006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058" name="Picture 1" descr="-0006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082" name="Picture 1" descr="-0006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7106" name="Picture 1" descr="-0006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130" name="Picture 1" descr="-0006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154" name="Picture 1" descr="-0006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178" name="Picture 1" descr="-0006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202" name="Picture 1" descr="-0006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2226" name="Picture 1" descr="-0006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250" name="Picture 1" descr="-0006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4274" name="Picture 1" descr="-0006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5298" name="Picture 1" descr="-0006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22" name="Picture 1" descr="-0006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346" name="Picture 1" descr="-0006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370" name="Picture 1" descr="-0006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9394" name="Picture 1" descr="-0006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0418" name="Picture 1" descr="-0006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442" name="Picture 1" descr="-0006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2466" name="Picture 1" descr="-0006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3490" name="Picture 1" descr="-0006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514" name="Picture 1" descr="-00068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538" name="Picture 1" descr="-0006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62" name="Picture 1" descr="-0006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586" name="Picture 1" descr="-0006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8610" name="Picture 1" descr="-00069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9634" name="Picture 1" descr="-0006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658" name="Picture 1" descr="-0006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1682" name="Picture 1" descr="-0006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2706" name="Picture 1" descr="-0006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3730" name="Picture 1" descr="-0006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754" name="Picture 1" descr="-0006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5778" name="Picture 1" descr="-0006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02" name="Picture 1" descr="-0006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26" name="Picture 1" descr="-0007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850" name="Picture 1" descr="-0007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9874" name="Picture 1" descr="-0007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0898" name="Picture 1" descr="-0007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1922" name="Picture 1" descr="-0007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946" name="Picture 1" descr="-0007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970" name="Picture 1" descr="-0007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994" name="Picture 1" descr="-0007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018" name="Picture 1" descr="-0007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42" name="Picture 1" descr="-0007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8066" name="Picture 1" descr="-0007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9090" name="Picture 1" descr="-0007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114" name="Picture 1" descr="-0007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138" name="Picture 1" descr="-0007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2162" name="Picture 1" descr="-0007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3186" name="Picture 1" descr="-0007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210" name="Picture 1" descr="-0007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5234" name="Picture 1" descr="-0007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258" name="Picture 1" descr="-0007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82" name="Picture 1" descr="-0007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306" name="Picture 1" descr="-0007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330" name="Picture 1" descr="-0007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354" name="Picture 1" descr="-0007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378" name="Picture 1" descr="-0007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402" name="Picture 1" descr="-0007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3426" name="Picture 1" descr="-0007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450" name="Picture 1" descr="-0007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5474" name="Picture 1" descr="-0007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498" name="Picture 1" descr="-0007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22" name="Picture 1" descr="-0007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8546" name="Picture 1" descr="-0007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570" name="Picture 1" descr="-0007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0594" name="Picture 1" descr="-0007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1618" name="Picture 1" descr="-0007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642" name="Picture 1" descr="-0007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3666" name="Picture 1" descr="-0007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690" name="Picture 1" descr="-0007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714" name="Picture 1" descr="-0007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738" name="Picture 1" descr="-0007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62" name="Picture 1" descr="-0007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786" name="Picture 1" descr="-0007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810" name="Picture 1" descr="-0007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834" name="Picture 1" descr="-0007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1858" name="Picture 1" descr="-00074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882" name="Picture 1" descr="-00074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906" name="Picture 1" descr="-00074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930" name="Picture 1" descr="-00074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5954" name="Picture 1" descr="-00074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6978" name="Picture 1" descr="-00074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02" name="Picture 1" descr="-00074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026" name="Picture 1" descr="-00075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050" name="Picture 1" descr="-00075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074" name="Picture 1" descr="-00075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098" name="Picture 1" descr="-00075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3122" name="Picture 1" descr="-00075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146" name="Picture 1" descr="-00075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170" name="Picture 1" descr="-00075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194" name="Picture 1" descr="-00075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218" name="Picture 1" descr="-00075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42" name="Picture 1" descr="-00075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266" name="Picture 1" descr="-00076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290" name="Picture 1" descr="-00076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1314" name="Picture 1" descr="-00076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2338" name="Picture 1" descr="-00076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3362" name="Picture 1" descr="-00076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386" name="Picture 1" descr="-00076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410" name="Picture 1" descr="-00076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434" name="Picture 1" descr="-00076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458" name="Picture 1" descr="-0007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482" name="Picture 1" descr="-00076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9506" name="Picture 1" descr="-00077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0530" name="Picture 1" descr="-00077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554" name="Picture 1" descr="-00077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2578" name="Picture 1" descr="-00077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3602" name="Picture 1" descr="-00077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626" name="Picture 1" descr="-00077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5650" name="Picture 1" descr="-00077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674" name="Picture 1" descr="-00077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698" name="Picture 1" descr="-00077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22" name="Picture 1" descr="-00077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746" name="Picture 1" descr="-00078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770" name="Picture 1" descr="-00078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1794" name="Picture 1" descr="-00078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818" name="Picture 1" descr="-00078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3842" name="Picture 1" descr="-00078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866" name="Picture 1" descr="-00078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890" name="Picture 1" descr="-00078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6914" name="Picture 1" descr="-000787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938" name="Picture 1" descr="-00078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62" name="Picture 1" descr="-00078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986" name="Picture 1" descr="-00079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1010" name="Picture 1" descr="-000791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2034" name="Picture 1" descr="-00079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058" name="Picture 1" descr="-00079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082" name="Picture 1" descr="-00079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5106" name="Picture 1" descr="-00079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130" name="Picture 1" descr="-00079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154" name="Picture 1" descr="-00079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178" name="Picture 1" descr="-00079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02" name="Picture 1" descr="-00079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0226" name="Picture 1" descr="-00080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250" name="Picture 1" descr="-00080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2274" name="Picture 1" descr="-00080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298" name="Picture 1" descr="-00080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4322" name="Picture 1" descr="-00080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346" name="Picture 1" descr="-00080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370" name="Picture 1" descr="-00080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394" name="Picture 1" descr="-00080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418" name="Picture 1" descr="-00080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42" name="Picture 1" descr="-00080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0466" name="Picture 1" descr="-00081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1490" name="Picture 1" descr="-00081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514" name="Picture 1" descr="-00081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538" name="Picture 1" descr="-00081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4562" name="Picture 1" descr="-00081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586" name="Picture 1" descr="-00081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610" name="Picture 1" descr="-00081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7634" name="Picture 1" descr="-00081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8658" name="Picture 1" descr="-00081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682" name="Picture 1" descr="-00081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0706" name="Picture 1" descr="-00082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730" name="Picture 1" descr="-00082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2754" name="Picture 1" descr="-00082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3778" name="Picture 1" descr="-00082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4802" name="Picture 1" descr="-00082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5826" name="Picture 1" descr="-00082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850" name="Picture 1" descr="-00082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7874" name="Picture 1" descr="-00082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8898" name="Picture 1" descr="-00082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22" name="Picture 1" descr="-00082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946" name="Picture 1" descr="-00083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970" name="Picture 1" descr="-00083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2994" name="Picture 1" descr="-00083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4018" name="Picture 1" descr="-000833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042" name="Picture 1" descr="-000834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6066" name="Picture 1" descr="-000835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090" name="Picture 1" descr="-000836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8114" name="Picture 1" descr="-000837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138" name="Picture 1" descr="-00083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62" name="Picture 1" descr="-000839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1186" name="Picture 1" descr="-000840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2210" name="Picture 1" descr="-000841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3234" name="Picture 1" descr="-000842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</Words>
  <Application>Microsoft Office PowerPoint</Application>
  <PresentationFormat>On-screen Show (4:3)</PresentationFormat>
  <Paragraphs>2</Paragraphs>
  <Slides>487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487</vt:i4>
      </vt:variant>
    </vt:vector>
  </HeadingPairs>
  <TitlesOfParts>
    <vt:vector size="488" baseType="lpstr">
      <vt:lpstr>Office Theme</vt:lpstr>
      <vt:lpstr>Slide 1</vt:lpstr>
      <vt:lpstr>MTH375 NUMERICAL COMPUTATIONS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  <vt:lpstr>Slide 385</vt:lpstr>
      <vt:lpstr>Slide 386</vt:lpstr>
      <vt:lpstr>Slide 387</vt:lpstr>
      <vt:lpstr>Slide 388</vt:lpstr>
      <vt:lpstr>Slide 389</vt:lpstr>
      <vt:lpstr>Slide 390</vt:lpstr>
      <vt:lpstr>Slide 391</vt:lpstr>
      <vt:lpstr>Slide 392</vt:lpstr>
      <vt:lpstr>Slide 393</vt:lpstr>
      <vt:lpstr>Slide 394</vt:lpstr>
      <vt:lpstr>Slide 395</vt:lpstr>
      <vt:lpstr>Slide 396</vt:lpstr>
      <vt:lpstr>Slide 397</vt:lpstr>
      <vt:lpstr>Slide 398</vt:lpstr>
      <vt:lpstr>Slide 399</vt:lpstr>
      <vt:lpstr>Slide 400</vt:lpstr>
      <vt:lpstr>Slide 401</vt:lpstr>
      <vt:lpstr>Slide 402</vt:lpstr>
      <vt:lpstr>Slide 403</vt:lpstr>
      <vt:lpstr>Slide 404</vt:lpstr>
      <vt:lpstr>Slide 405</vt:lpstr>
      <vt:lpstr>Slide 406</vt:lpstr>
      <vt:lpstr>Slide 407</vt:lpstr>
      <vt:lpstr>Slide 408</vt:lpstr>
      <vt:lpstr>Slide 409</vt:lpstr>
      <vt:lpstr>Slide 410</vt:lpstr>
      <vt:lpstr>Slide 411</vt:lpstr>
      <vt:lpstr>Slide 412</vt:lpstr>
      <vt:lpstr>Slide 413</vt:lpstr>
      <vt:lpstr>Slide 414</vt:lpstr>
      <vt:lpstr>Slide 415</vt:lpstr>
      <vt:lpstr>Slide 416</vt:lpstr>
      <vt:lpstr>Slide 417</vt:lpstr>
      <vt:lpstr>Slide 418</vt:lpstr>
      <vt:lpstr>Slide 419</vt:lpstr>
      <vt:lpstr>Slide 420</vt:lpstr>
      <vt:lpstr>Slide 421</vt:lpstr>
      <vt:lpstr>Slide 422</vt:lpstr>
      <vt:lpstr>Slide 423</vt:lpstr>
      <vt:lpstr>Slide 424</vt:lpstr>
      <vt:lpstr>Slide 425</vt:lpstr>
      <vt:lpstr>Slide 426</vt:lpstr>
      <vt:lpstr>Slide 427</vt:lpstr>
      <vt:lpstr>Slide 428</vt:lpstr>
      <vt:lpstr>Slide 429</vt:lpstr>
      <vt:lpstr>Slide 430</vt:lpstr>
      <vt:lpstr>Slide 431</vt:lpstr>
      <vt:lpstr>Slide 432</vt:lpstr>
      <vt:lpstr>Slide 433</vt:lpstr>
      <vt:lpstr>Slide 434</vt:lpstr>
      <vt:lpstr>Slide 435</vt:lpstr>
      <vt:lpstr>Slide 436</vt:lpstr>
      <vt:lpstr>Slide 437</vt:lpstr>
      <vt:lpstr>Slide 438</vt:lpstr>
      <vt:lpstr>Slide 439</vt:lpstr>
      <vt:lpstr>Slide 440</vt:lpstr>
      <vt:lpstr>Slide 441</vt:lpstr>
      <vt:lpstr>Slide 442</vt:lpstr>
      <vt:lpstr>Slide 443</vt:lpstr>
      <vt:lpstr>Slide 444</vt:lpstr>
      <vt:lpstr>Slide 445</vt:lpstr>
      <vt:lpstr>Slide 446</vt:lpstr>
      <vt:lpstr>Slide 447</vt:lpstr>
      <vt:lpstr>Slide 448</vt:lpstr>
      <vt:lpstr>Slide 449</vt:lpstr>
      <vt:lpstr>Slide 450</vt:lpstr>
      <vt:lpstr>Slide 451</vt:lpstr>
      <vt:lpstr>Slide 452</vt:lpstr>
      <vt:lpstr>Slide 453</vt:lpstr>
      <vt:lpstr>Slide 454</vt:lpstr>
      <vt:lpstr>Slide 455</vt:lpstr>
      <vt:lpstr>Slide 456</vt:lpstr>
      <vt:lpstr>Slide 457</vt:lpstr>
      <vt:lpstr>Slide 458</vt:lpstr>
      <vt:lpstr>Slide 459</vt:lpstr>
      <vt:lpstr>Slide 460</vt:lpstr>
      <vt:lpstr>Slide 461</vt:lpstr>
      <vt:lpstr>Slide 462</vt:lpstr>
      <vt:lpstr>Slide 463</vt:lpstr>
      <vt:lpstr>Slide 464</vt:lpstr>
      <vt:lpstr>Slide 465</vt:lpstr>
      <vt:lpstr>Slide 466</vt:lpstr>
      <vt:lpstr>Slide 467</vt:lpstr>
      <vt:lpstr>Slide 468</vt:lpstr>
      <vt:lpstr>Slide 469</vt:lpstr>
      <vt:lpstr>Slide 470</vt:lpstr>
      <vt:lpstr>Slide 471</vt:lpstr>
      <vt:lpstr>Slide 472</vt:lpstr>
      <vt:lpstr>Slide 473</vt:lpstr>
      <vt:lpstr>Slide 474</vt:lpstr>
      <vt:lpstr>Slide 475</vt:lpstr>
      <vt:lpstr>Slide 476</vt:lpstr>
      <vt:lpstr>Slide 477</vt:lpstr>
      <vt:lpstr>Slide 478</vt:lpstr>
      <vt:lpstr>Slide 479</vt:lpstr>
      <vt:lpstr>Slide 480</vt:lpstr>
      <vt:lpstr>Slide 481</vt:lpstr>
      <vt:lpstr>Slide 482</vt:lpstr>
      <vt:lpstr>Slide 483</vt:lpstr>
      <vt:lpstr>Slide 484</vt:lpstr>
      <vt:lpstr>Slide 485</vt:lpstr>
      <vt:lpstr>Slide 486</vt:lpstr>
      <vt:lpstr>Slide 487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4</cp:revision>
  <dcterms:created xsi:type="dcterms:W3CDTF">2013-10-26T05:58:28Z</dcterms:created>
  <dcterms:modified xsi:type="dcterms:W3CDTF">2013-10-26T07:27:02Z</dcterms:modified>
</cp:coreProperties>
</file>