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3" r:id="rId2"/>
    <p:sldId id="288" r:id="rId3"/>
    <p:sldId id="287" r:id="rId4"/>
    <p:sldId id="376" r:id="rId5"/>
    <p:sldId id="406" r:id="rId6"/>
    <p:sldId id="407" r:id="rId7"/>
    <p:sldId id="408" r:id="rId8"/>
    <p:sldId id="415" r:id="rId9"/>
    <p:sldId id="416" r:id="rId10"/>
    <p:sldId id="409" r:id="rId11"/>
    <p:sldId id="410" r:id="rId12"/>
    <p:sldId id="372" r:id="rId13"/>
    <p:sldId id="411" r:id="rId14"/>
    <p:sldId id="378" r:id="rId15"/>
    <p:sldId id="412" r:id="rId16"/>
    <p:sldId id="373" r:id="rId17"/>
    <p:sldId id="374" r:id="rId18"/>
    <p:sldId id="377" r:id="rId19"/>
    <p:sldId id="414" r:id="rId20"/>
    <p:sldId id="359" r:id="rId21"/>
    <p:sldId id="32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406"/>
            <p14:sldId id="407"/>
            <p14:sldId id="408"/>
            <p14:sldId id="409"/>
            <p14:sldId id="410"/>
            <p14:sldId id="372"/>
            <p14:sldId id="411"/>
            <p14:sldId id="378"/>
            <p14:sldId id="412"/>
            <p14:sldId id="413"/>
            <p14:sldId id="373"/>
            <p14:sldId id="374"/>
            <p14:sldId id="377"/>
            <p14:sldId id="414"/>
            <p14:sldId id="379"/>
            <p14:sldId id="380"/>
            <p14:sldId id="381"/>
            <p14:sldId id="383"/>
            <p14:sldId id="385"/>
            <p14:sldId id="382"/>
            <p14:sldId id="398"/>
            <p14:sldId id="400"/>
            <p14:sldId id="401"/>
            <p14:sldId id="402"/>
            <p14:sldId id="399"/>
            <p14:sldId id="384"/>
            <p14:sldId id="386"/>
            <p14:sldId id="387"/>
            <p14:sldId id="394"/>
            <p14:sldId id="397"/>
            <p14:sldId id="403"/>
            <p14:sldId id="388"/>
            <p14:sldId id="389"/>
            <p14:sldId id="390"/>
            <p14:sldId id="391"/>
            <p14:sldId id="392"/>
            <p14:sldId id="393"/>
            <p14:sldId id="395"/>
            <p14:sldId id="396"/>
            <p14:sldId id="405"/>
            <p14:sldId id="404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07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Multivariable </a:t>
            </a:r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optimization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Examples of multi variable optimization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Constrained optimization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Lagrange Multiplier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Finding Absolute Maxima/Minima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/>
                  <a:t>Step 1. </a:t>
                </a:r>
                <a:r>
                  <a:rPr lang="en-US" sz="2400" dirty="0" smtClean="0"/>
                  <a:t>Find the critical points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b="1" dirty="0" smtClean="0"/>
                  <a:t> </a:t>
                </a:r>
                <a:r>
                  <a:rPr lang="en-US" sz="2400" dirty="0" smtClean="0"/>
                  <a:t>that lie in the interior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𝑅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400" b="1" dirty="0" smtClean="0"/>
              </a:p>
              <a:p>
                <a:pPr marL="0" indent="0">
                  <a:buNone/>
                </a:pPr>
                <a:endParaRPr lang="en-US" sz="2400" b="1" dirty="0" smtClean="0"/>
              </a:p>
              <a:p>
                <a:pPr marL="0" indent="0">
                  <a:buNone/>
                </a:pPr>
                <a:r>
                  <a:rPr lang="en-US" sz="2400" b="1" dirty="0" smtClean="0"/>
                  <a:t>Step 2. </a:t>
                </a:r>
                <a:r>
                  <a:rPr lang="en-US" sz="2400" dirty="0" smtClean="0"/>
                  <a:t>Find all boundary points at which the absolute </a:t>
                </a:r>
                <a:r>
                  <a:rPr lang="en-US" sz="2400" dirty="0" err="1" smtClean="0"/>
                  <a:t>extrema</a:t>
                </a:r>
                <a:r>
                  <a:rPr lang="en-US" sz="2400" dirty="0" smtClean="0"/>
                  <a:t> can occur.</a:t>
                </a:r>
              </a:p>
              <a:p>
                <a:pPr marL="0" indent="0">
                  <a:buNone/>
                </a:pPr>
                <a:endParaRPr lang="en-US" sz="2400" b="1" dirty="0" smtClean="0"/>
              </a:p>
              <a:p>
                <a:pPr marL="0" indent="0">
                  <a:buNone/>
                </a:pPr>
                <a:r>
                  <a:rPr lang="en-US" sz="2400" b="1" dirty="0" smtClean="0"/>
                  <a:t>Step 3. </a:t>
                </a:r>
                <a:r>
                  <a:rPr lang="en-US" sz="2400" dirty="0" smtClean="0"/>
                  <a:t>Evaluate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400" b="1" dirty="0" smtClean="0"/>
                  <a:t> </a:t>
                </a:r>
                <a:r>
                  <a:rPr lang="en-GB" sz="2400" dirty="0" smtClean="0"/>
                  <a:t>at the points obtained in the preceding step. The largest of these values is the absolute maximum and the smallest the absolute minimum.</a:t>
                </a:r>
                <a:endParaRPr lang="en-GB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30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404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786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Example.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500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39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000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 manufacturer makes two models of an item, standard and deluxe. It costs $40 to manufacture the standard model and $60 for the deluxe. A market research firm estimates that if the standard model is priced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𝑥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dollars and deluxe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dollars then the manufacturer will sell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500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of the standard items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45000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500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of the deluxe each year. How should the items be priced to maximize profit?</a:t>
                </a:r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43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519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719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180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Example.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 closed rectangular box with a volume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16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is made from two kinds of materials. The top and bottom are made of material costing 10 cents per square foot and the sides from material costing 5 cents per square foot. Find the dimensions of the box so that the cost of the materials is minimized.</a:t>
                </a:r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489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165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311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536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7444</TotalTime>
  <Words>65</Words>
  <Application>Microsoft Office PowerPoint</Application>
  <PresentationFormat>On-screen Show (4:3)</PresentationFormat>
  <Paragraphs>47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Lecture 07</vt:lpstr>
      <vt:lpstr> Recap</vt:lpstr>
      <vt:lpstr>Today’s Topics</vt:lpstr>
      <vt:lpstr>Finding Absolute Maxima/Minima</vt:lpstr>
      <vt:lpstr>Example</vt:lpstr>
      <vt:lpstr>Slide 7</vt:lpstr>
      <vt:lpstr>Slide 8</vt:lpstr>
      <vt:lpstr>Slide 9</vt:lpstr>
      <vt:lpstr>Example.</vt:lpstr>
      <vt:lpstr>Slide 11</vt:lpstr>
      <vt:lpstr>Slide 12</vt:lpstr>
      <vt:lpstr>Example</vt:lpstr>
      <vt:lpstr>Slide 14</vt:lpstr>
      <vt:lpstr>Slide 15</vt:lpstr>
      <vt:lpstr>Example.</vt:lpstr>
      <vt:lpstr>Slide 17</vt:lpstr>
      <vt:lpstr>Slide 18</vt:lpstr>
      <vt:lpstr>Slide 19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332</cp:revision>
  <dcterms:created xsi:type="dcterms:W3CDTF">2012-02-27T05:45:45Z</dcterms:created>
  <dcterms:modified xsi:type="dcterms:W3CDTF">2014-07-12T08:36:48Z</dcterms:modified>
</cp:coreProperties>
</file>