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3" r:id="rId2"/>
    <p:sldId id="288" r:id="rId3"/>
    <p:sldId id="287" r:id="rId4"/>
    <p:sldId id="376" r:id="rId5"/>
    <p:sldId id="362" r:id="rId6"/>
    <p:sldId id="363" r:id="rId7"/>
    <p:sldId id="364" r:id="rId8"/>
    <p:sldId id="365" r:id="rId9"/>
    <p:sldId id="366" r:id="rId10"/>
    <p:sldId id="367" r:id="rId11"/>
    <p:sldId id="412" r:id="rId12"/>
    <p:sldId id="369" r:id="rId13"/>
    <p:sldId id="371" r:id="rId14"/>
    <p:sldId id="372" r:id="rId15"/>
    <p:sldId id="373" r:id="rId16"/>
    <p:sldId id="374" r:id="rId17"/>
    <p:sldId id="359" r:id="rId18"/>
    <p:sldId id="32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362"/>
            <p14:sldId id="363"/>
            <p14:sldId id="364"/>
            <p14:sldId id="365"/>
            <p14:sldId id="366"/>
            <p14:sldId id="367"/>
            <p14:sldId id="369"/>
            <p14:sldId id="371"/>
            <p14:sldId id="372"/>
            <p14:sldId id="373"/>
            <p14:sldId id="374"/>
            <p14:sldId id="377"/>
            <p14:sldId id="378"/>
            <p14:sldId id="395"/>
            <p14:sldId id="397"/>
            <p14:sldId id="398"/>
            <p14:sldId id="399"/>
            <p14:sldId id="400"/>
            <p14:sldId id="401"/>
            <p14:sldId id="402"/>
            <p14:sldId id="403"/>
            <p14:sldId id="404"/>
            <p14:sldId id="405"/>
            <p14:sldId id="406"/>
            <p14:sldId id="408"/>
            <p14:sldId id="409"/>
            <p14:sldId id="410"/>
            <p14:sldId id="411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112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05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Some optimization from calculus</a:t>
            </a:r>
          </a:p>
          <a:p>
            <a:r>
              <a:rPr lang="en-C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One variable optimization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Examples of one variable optimization</a:t>
            </a:r>
          </a:p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Multivariable optimization</a:t>
            </a: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Example.. (Solution)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A chemical manufacturer sells </a:t>
                </a:r>
                <a:r>
                  <a:rPr lang="en-GB" sz="2400" dirty="0">
                    <a:latin typeface="Arial" pitchFamily="34" charset="0"/>
                    <a:cs typeface="Arial" pitchFamily="34" charset="0"/>
                  </a:rPr>
                  <a:t>sulphuric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acid in bulk at a price of $100 per unit. If the daily total production cost in dollars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units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𝐶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100000</m:t>
                    </m:r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50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</a:rPr>
                      <m:t>.</m:t>
                    </m:r>
                    <m:r>
                      <a:rPr lang="en-US" sz="2400" b="0" i="1" smtClean="0">
                        <a:latin typeface="Cambria Math"/>
                      </a:rPr>
                      <m:t>0025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The total daily production capacity is at most 7000 units. How many units of sulphuric acid must be manufactured and sold daily to maximize profit. </a:t>
                </a:r>
                <a:endParaRPr lang="en-GB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943" r="-5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6577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14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217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Example…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A closed cylindrical can is to hold 1 liter (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1000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of liquid. How should we choose the height and radius to minimize the amount of material needed to manufacture the can.</a:t>
                </a:r>
                <a:endParaRPr lang="en-GB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652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720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169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325562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Optimization problems in multiple variables 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140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A manufacturer makes two models of an item, standard and deluxe. It costs $40 to manufacture the standard model and $60 for the deluxe. A market research firm estimates that if the standard model is priced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𝑥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dollars and deluxe 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𝑦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dollars then the manufacturer will sell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500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of the standard items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45000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500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of the deluxe each year. How should the items be priced to maximize profit?</a:t>
                </a:r>
                <a:endParaRPr lang="en-GB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43" r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902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000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Example.</a:t>
            </a:r>
            <a:endParaRPr lang="en-GB" sz="3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A closed rectangular box with a volume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16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  <a:cs typeface="Arial" pitchFamily="34" charset="0"/>
                      </a:rPr>
                      <m:t>𝑓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 smtClean="0">
                    <a:latin typeface="Arial" pitchFamily="34" charset="0"/>
                    <a:cs typeface="Arial" pitchFamily="34" charset="0"/>
                  </a:rPr>
                  <a:t> is made from two kinds of materials. The top and bottom are made of material costing 10 cents per square foot and the sides from material costing 5 cents per square foot. Find the dimensions of the box so that the cost of the materials is minimized.</a:t>
                </a:r>
                <a:endParaRPr lang="en-GB" sz="24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489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165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5972</TotalTime>
  <Words>69</Words>
  <Application>Microsoft Office PowerPoint</Application>
  <PresentationFormat>On-screen Show (4:3)</PresentationFormat>
  <Paragraphs>43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Lecture 05</vt:lpstr>
      <vt:lpstr> Recap</vt:lpstr>
      <vt:lpstr>Today’s Topics</vt:lpstr>
      <vt:lpstr>Example.. (Solution)</vt:lpstr>
      <vt:lpstr>Slide 6</vt:lpstr>
      <vt:lpstr>Slide 7</vt:lpstr>
      <vt:lpstr>Example…</vt:lpstr>
      <vt:lpstr>Slide 9</vt:lpstr>
      <vt:lpstr>Slide 10</vt:lpstr>
      <vt:lpstr>Slide 11</vt:lpstr>
      <vt:lpstr>Optimization problems in multiple variables </vt:lpstr>
      <vt:lpstr>Example</vt:lpstr>
      <vt:lpstr>Slide 14</vt:lpstr>
      <vt:lpstr>Example.</vt:lpstr>
      <vt:lpstr>Slide 16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310</cp:revision>
  <dcterms:created xsi:type="dcterms:W3CDTF">2012-02-27T05:45:45Z</dcterms:created>
  <dcterms:modified xsi:type="dcterms:W3CDTF">2014-07-12T05:22:48Z</dcterms:modified>
</cp:coreProperties>
</file>