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63" r:id="rId2"/>
    <p:sldId id="288" r:id="rId3"/>
    <p:sldId id="287" r:id="rId4"/>
    <p:sldId id="376" r:id="rId5"/>
    <p:sldId id="535" r:id="rId6"/>
    <p:sldId id="536" r:id="rId7"/>
    <p:sldId id="537" r:id="rId8"/>
    <p:sldId id="538" r:id="rId9"/>
    <p:sldId id="539" r:id="rId10"/>
    <p:sldId id="506" r:id="rId11"/>
    <p:sldId id="534" r:id="rId12"/>
    <p:sldId id="507" r:id="rId13"/>
    <p:sldId id="508" r:id="rId14"/>
    <p:sldId id="509" r:id="rId15"/>
    <p:sldId id="510" r:id="rId16"/>
    <p:sldId id="511" r:id="rId17"/>
    <p:sldId id="359" r:id="rId18"/>
    <p:sldId id="322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C8558C43-C7C3-4671-A8BE-DCD8E955C0AC}">
          <p14:sldIdLst>
            <p14:sldId id="263"/>
            <p14:sldId id="288"/>
            <p14:sldId id="287"/>
            <p14:sldId id="376"/>
            <p14:sldId id="535"/>
            <p14:sldId id="506"/>
            <p14:sldId id="534"/>
            <p14:sldId id="507"/>
            <p14:sldId id="508"/>
            <p14:sldId id="509"/>
            <p14:sldId id="510"/>
            <p14:sldId id="511"/>
            <p14:sldId id="512"/>
            <p14:sldId id="513"/>
            <p14:sldId id="514"/>
            <p14:sldId id="515"/>
            <p14:sldId id="516"/>
            <p14:sldId id="517"/>
            <p14:sldId id="518"/>
            <p14:sldId id="519"/>
            <p14:sldId id="520"/>
            <p14:sldId id="521"/>
            <p14:sldId id="498"/>
            <p14:sldId id="499"/>
            <p14:sldId id="500"/>
            <p14:sldId id="522"/>
            <p14:sldId id="523"/>
            <p14:sldId id="524"/>
            <p14:sldId id="532"/>
            <p14:sldId id="525"/>
            <p14:sldId id="526"/>
            <p14:sldId id="527"/>
            <p14:sldId id="528"/>
            <p14:sldId id="529"/>
            <p14:sldId id="530"/>
            <p14:sldId id="531"/>
            <p14:sldId id="533"/>
            <p14:sldId id="501"/>
            <p14:sldId id="502"/>
            <p14:sldId id="504"/>
            <p14:sldId id="505"/>
            <p14:sldId id="359"/>
            <p14:sldId id="32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0" autoAdjust="0"/>
    <p:restoredTop sz="94660"/>
  </p:normalViewPr>
  <p:slideViewPr>
    <p:cSldViewPr>
      <p:cViewPr>
        <p:scale>
          <a:sx n="75" d="100"/>
          <a:sy n="75" d="100"/>
        </p:scale>
        <p:origin x="-11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A86F1B-B11A-466E-83F8-B792F397556A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103E7A-9575-41B1-A0D7-6A339B13B8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0070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D231D-AC41-4168-A8DB-6679B2981FB3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31467-9020-4074-A741-C3D79EE8CAF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17020-4C4D-47A1-9EA9-8F261262EFB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32807-16DB-4946-8C6C-04E9EF71A19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9D6C78-AC5F-4BD1-954F-33DD16DDB08C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AEB61-FF5A-4B93-8345-91E6735A92C7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B3C13-1B50-42D6-B590-20DA3627EB7F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3502-2EB3-4A60-A3B3-A5D37B583226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A9B9F-D5C4-40E2-8092-43A34880C8A6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3E89C9-7DA8-4498-9DD5-98DAAE4B37D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7387-633A-45AC-BD76-291AEABCAB3A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FBE16B-4C34-4A02-9817-E535062977C1}" type="datetime1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371600" y="1295400"/>
            <a:ext cx="6096000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y-GB" sz="2800" b="1" i="0" u="none" strike="noStrike" cap="none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MTH374: 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Optimization</a:t>
            </a:r>
            <a:endParaRPr kumimoji="0" lang="en-US" sz="900" b="0" i="0" u="none" strike="noStrike" cap="none" normalizeH="0" baseline="0" dirty="0" smtClean="0">
              <a:ln>
                <a:noFill/>
              </a:ln>
              <a:solidFill>
                <a:schemeClr val="tx2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For</a:t>
            </a:r>
          </a:p>
          <a:p>
            <a:pPr algn="ctr"/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</a:rPr>
              <a:t> </a:t>
            </a:r>
            <a:r>
              <a:rPr lang="en-GB" sz="2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Master of Mathematics</a:t>
            </a: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n-US" sz="24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By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4495800"/>
            <a:ext cx="5562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Dr.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M. </a:t>
            </a:r>
            <a:r>
              <a:rPr lang="en-GB" sz="2800" b="1" dirty="0" err="1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Fazeel</a:t>
            </a:r>
            <a:r>
              <a:rPr lang="en-GB" sz="2800" b="1" dirty="0" smtClean="0">
                <a:solidFill>
                  <a:schemeClr val="tx2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Anwar</a:t>
            </a:r>
            <a:endParaRPr lang="en-US" sz="2800" b="1" dirty="0" smtClean="0">
              <a:solidFill>
                <a:schemeClr val="tx2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Assistant Professor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GB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Department of Mathematics, CIIT Islamabad</a:t>
            </a:r>
            <a:endParaRPr lang="en-US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rmAutofit/>
          </a:bodyPr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Lecture 24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32641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GB" sz="3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Recap</a:t>
            </a:r>
            <a:endParaRPr lang="en-GB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" pitchFamily="34" charset="0"/>
              </a:rPr>
              <a:t>Simplex method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49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Today’s </a:t>
            </a:r>
            <a:r>
              <a:rPr lang="en-GB" sz="3600" b="1" dirty="0">
                <a:solidFill>
                  <a:schemeClr val="tx2"/>
                </a:solidFill>
                <a:cs typeface="Arial" pitchFamily="34" charset="0"/>
              </a:rPr>
              <a:t>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Example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Simplex method for minimum</a:t>
            </a:r>
          </a:p>
          <a:p>
            <a:r>
              <a:rPr lang="en-CA" sz="2400" dirty="0" smtClean="0">
                <a:solidFill>
                  <a:srgbClr val="000000"/>
                </a:solidFill>
                <a:cs typeface="Arial Unicode MS"/>
              </a:rPr>
              <a:t>Simplex method with mixed constraints</a:t>
            </a:r>
          </a:p>
          <a:p>
            <a:pPr marL="0" indent="0">
              <a:buNone/>
            </a:pPr>
            <a:endParaRPr lang="en-CA" sz="2400" dirty="0">
              <a:solidFill>
                <a:srgbClr val="000000"/>
              </a:solidFill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0833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Example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8677" t="30306" r="25566" b="49491"/>
          <a:stretch/>
        </p:blipFill>
        <p:spPr bwMode="auto">
          <a:xfrm>
            <a:off x="533400" y="1493298"/>
            <a:ext cx="3505200" cy="25268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290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Duality and minimum problem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257" t="32727" r="30218" b="50052"/>
          <a:stretch/>
        </p:blipFill>
        <p:spPr bwMode="auto">
          <a:xfrm>
            <a:off x="5943600" y="1181100"/>
            <a:ext cx="2819400" cy="2179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403" t="34722" r="44339" b="11806"/>
          <a:stretch/>
        </p:blipFill>
        <p:spPr bwMode="auto">
          <a:xfrm>
            <a:off x="304800" y="1066800"/>
            <a:ext cx="5562600" cy="552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5578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15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Graphical Description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651" t="21607" r="26020" b="24517"/>
          <a:stretch/>
        </p:blipFill>
        <p:spPr bwMode="auto">
          <a:xfrm>
            <a:off x="1143000" y="1350264"/>
            <a:ext cx="7239000" cy="4632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6609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Solution</a:t>
            </a:r>
            <a:endParaRPr lang="en-GB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1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4222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07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8776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72816"/>
            <a:ext cx="8229600" cy="2808312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Summary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73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4784"/>
            <a:ext cx="8229600" cy="4392488"/>
          </a:xfrm>
        </p:spPr>
        <p:txBody>
          <a:bodyPr/>
          <a:lstStyle/>
          <a:p>
            <a:r>
              <a:rPr lang="en-US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23490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18949</TotalTime>
  <Words>62</Words>
  <Application>Microsoft Office PowerPoint</Application>
  <PresentationFormat>On-screen Show (4:3)</PresentationFormat>
  <Paragraphs>39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Lecture 24</vt:lpstr>
      <vt:lpstr> Recap</vt:lpstr>
      <vt:lpstr>Today’s Topics</vt:lpstr>
      <vt:lpstr>Example</vt:lpstr>
      <vt:lpstr>Slide 6</vt:lpstr>
      <vt:lpstr>Slide 7</vt:lpstr>
      <vt:lpstr>Slide 8</vt:lpstr>
      <vt:lpstr>Slide 9</vt:lpstr>
      <vt:lpstr>Duality and minimum problem</vt:lpstr>
      <vt:lpstr>Slide 11</vt:lpstr>
      <vt:lpstr>Graphical Description</vt:lpstr>
      <vt:lpstr>Solution</vt:lpstr>
      <vt:lpstr>Slide 14</vt:lpstr>
      <vt:lpstr>Slide 15</vt:lpstr>
      <vt:lpstr>Slide 16</vt:lpstr>
      <vt:lpstr>Summary</vt:lpstr>
      <vt:lpstr>Thank You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442</cp:revision>
  <dcterms:created xsi:type="dcterms:W3CDTF">2012-02-27T05:45:45Z</dcterms:created>
  <dcterms:modified xsi:type="dcterms:W3CDTF">2014-07-21T05:15:22Z</dcterms:modified>
</cp:coreProperties>
</file>