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88" r:id="rId3"/>
    <p:sldId id="287" r:id="rId4"/>
    <p:sldId id="306" r:id="rId5"/>
    <p:sldId id="307" r:id="rId6"/>
    <p:sldId id="309" r:id="rId7"/>
    <p:sldId id="310" r:id="rId8"/>
    <p:sldId id="312" r:id="rId9"/>
    <p:sldId id="313" r:id="rId10"/>
    <p:sldId id="314" r:id="rId11"/>
    <p:sldId id="319" r:id="rId12"/>
    <p:sldId id="315" r:id="rId13"/>
    <p:sldId id="316" r:id="rId14"/>
    <p:sldId id="375" r:id="rId15"/>
    <p:sldId id="359" r:id="rId16"/>
    <p:sldId id="32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06"/>
            <p14:sldId id="307"/>
            <p14:sldId id="309"/>
            <p14:sldId id="310"/>
            <p14:sldId id="312"/>
            <p14:sldId id="313"/>
            <p14:sldId id="314"/>
            <p14:sldId id="319"/>
            <p14:sldId id="315"/>
            <p14:sldId id="316"/>
            <p14:sldId id="317"/>
            <p14:sldId id="318"/>
            <p14:sldId id="370"/>
            <p14:sldId id="324"/>
            <p14:sldId id="325"/>
            <p14:sldId id="327"/>
            <p14:sldId id="328"/>
            <p14:sldId id="329"/>
            <p14:sldId id="330"/>
            <p14:sldId id="331"/>
            <p14:sldId id="332"/>
            <p14:sldId id="350"/>
            <p14:sldId id="351"/>
            <p14:sldId id="352"/>
            <p14:sldId id="353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5"/>
            <p14:sldId id="356"/>
            <p14:sldId id="357"/>
            <p14:sldId id="358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9"/>
            <p14:sldId id="371"/>
            <p14:sldId id="372"/>
            <p14:sldId id="373"/>
            <p14:sldId id="374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itchFamily="34" charset="0"/>
                <a:cs typeface="Arial" pitchFamily="34" charset="0"/>
              </a:rPr>
              <a:t>Introduction</a:t>
            </a:r>
          </a:p>
          <a:p>
            <a:r>
              <a:rPr lang="en-CA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Why do we need optimization?</a:t>
            </a:r>
          </a:p>
          <a:p>
            <a:r>
              <a:rPr lang="en-CA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important optimization problems</a:t>
            </a: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Optimization is the art of obtaining best policies to satisfy certain objectives while at the same time satisfying fixed requirements.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Effective decision making both in personal and professional capacity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Choosing the best possible option 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7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Introduction (</a:t>
            </a:r>
            <a:r>
              <a:rPr lang="en-US" sz="3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Cont</a:t>
            </a:r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…)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 this course we will learn how to transform certain practical problems into mathematics.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We will also study some mathematical techniques that will help us solve these problems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course will show us how the concepts of calculus, linear algebra and other branches of mathematics can be applied in real life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 short we are trying to make the art of effective decision making into a science.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37520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Optimization problems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Finding the shortest route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Finding the quickest route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Finding the best route under desired conditions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Making an investment decision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Maximizing profit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Minimizing risk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Maximizing stock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Designing an airplane with minimum weight and desired capacity.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730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More Optimization </a:t>
            </a:r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problems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Best possible utilization of resources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Optimize production within the constraints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Minimize labor while obtaining desired results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Deployment of army to minimize damage by an army attack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0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Mathematical models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Variables and objective functions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optimization from calculus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309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Mathematical Model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49552"/>
          </a:xfrm>
        </p:spPr>
        <p:txBody>
          <a:bodyPr>
            <a:normAutofit fontScale="70000" lnSpcReduction="20000"/>
          </a:bodyPr>
          <a:lstStyle/>
          <a:p>
            <a:r>
              <a:rPr lang="en-GB" sz="3400" dirty="0">
                <a:latin typeface="Arial" pitchFamily="34" charset="0"/>
                <a:cs typeface="Arial" pitchFamily="34" charset="0"/>
              </a:rPr>
              <a:t>A mathematical model is an abstract model that uses mathematical language to describe the behaviour of a system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GB" sz="3400" dirty="0">
              <a:latin typeface="Arial" pitchFamily="34" charset="0"/>
              <a:cs typeface="Arial" pitchFamily="34" charset="0"/>
            </a:endParaRPr>
          </a:p>
          <a:p>
            <a:r>
              <a:rPr lang="en-GB" sz="3400" dirty="0">
                <a:latin typeface="Arial" pitchFamily="34" charset="0"/>
                <a:cs typeface="Arial" pitchFamily="34" charset="0"/>
              </a:rPr>
              <a:t>Mathematical models are used particularly in the natural sciences and engineering 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disciplines. They are used in </a:t>
            </a:r>
            <a:r>
              <a:rPr lang="en-GB" sz="3400" dirty="0">
                <a:latin typeface="Arial" pitchFamily="34" charset="0"/>
                <a:cs typeface="Arial" pitchFamily="34" charset="0"/>
              </a:rPr>
              <a:t>the social sciences (such as economics, sociology and political science); physicists, engineers, computer scientists, and economists use mathematical models most extensively</a:t>
            </a:r>
            <a:r>
              <a:rPr lang="en-GB" sz="3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GB" sz="3400" dirty="0" smtClean="0">
              <a:latin typeface="Arial" pitchFamily="34" charset="0"/>
              <a:cs typeface="Arial" pitchFamily="34" charset="0"/>
            </a:endParaRPr>
          </a:p>
          <a:p>
            <a:endParaRPr lang="en-GB" sz="3400" dirty="0">
              <a:latin typeface="Arial" pitchFamily="34" charset="0"/>
              <a:cs typeface="Arial" pitchFamily="34" charset="0"/>
            </a:endParaRPr>
          </a:p>
          <a:p>
            <a:r>
              <a:rPr lang="en-GB" sz="3400" dirty="0" err="1">
                <a:latin typeface="Arial" pitchFamily="34" charset="0"/>
                <a:cs typeface="Arial" pitchFamily="34" charset="0"/>
              </a:rPr>
              <a:t>Eykhoff</a:t>
            </a:r>
            <a:r>
              <a:rPr lang="en-GB" sz="3400" dirty="0">
                <a:latin typeface="Arial" pitchFamily="34" charset="0"/>
                <a:cs typeface="Arial" pitchFamily="34" charset="0"/>
              </a:rPr>
              <a:t> (1974) defined a mathematical model as 'a representation of the essential aspects of an existing system (or a system to be constructed) which presents knowledge of that system in usable form'.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6910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rectangular plot of land is to be fenced in using two kinds of fencing. Two opposite sides will use heavy duty fencing selling for $3 a foot, while the remaining two sides will use standard fencing selling for $2 a foot. What are the dimensions of the rectangular plot of greatest area that can be fenced in at a cost of $6000?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085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4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Suppose that the number of bacteria in a culture at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is given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𝑁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5000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25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20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Find the largest and smallest number of bacteria in a culture during the time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100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 r="-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442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chemical manufacturer sells </a:t>
                </a:r>
                <a:r>
                  <a:rPr lang="en-GB" sz="2400" dirty="0">
                    <a:latin typeface="Arial" pitchFamily="34" charset="0"/>
                    <a:cs typeface="Arial" pitchFamily="34" charset="0"/>
                  </a:rPr>
                  <a:t>sulphuric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acid in bulk at a price of $100 per unit. If the daily total production cost in dollars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units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100000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50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0025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The total daily production capacity is at most 7000 units. How many units of sulphuric acid must be manufactured and sold daily to maximize profit. 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 r="-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72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407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Lecture 02</vt:lpstr>
      <vt:lpstr> Recap</vt:lpstr>
      <vt:lpstr>Introduction</vt:lpstr>
      <vt:lpstr>Introduction (Cont…)</vt:lpstr>
      <vt:lpstr>Optimization problems</vt:lpstr>
      <vt:lpstr>More Optimization problems</vt:lpstr>
      <vt:lpstr>Today’s Topics</vt:lpstr>
      <vt:lpstr>Mathematical Model</vt:lpstr>
      <vt:lpstr>Example</vt:lpstr>
      <vt:lpstr>Slide 11</vt:lpstr>
      <vt:lpstr>Example.</vt:lpstr>
      <vt:lpstr>Example..</vt:lpstr>
      <vt:lpstr>Slide 14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293</cp:revision>
  <dcterms:created xsi:type="dcterms:W3CDTF">2012-02-27T05:45:45Z</dcterms:created>
  <dcterms:modified xsi:type="dcterms:W3CDTF">2014-07-07T09:15:46Z</dcterms:modified>
</cp:coreProperties>
</file>