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7" r:id="rId3"/>
    <p:sldId id="261" r:id="rId4"/>
    <p:sldId id="259" r:id="rId5"/>
    <p:sldId id="295" r:id="rId6"/>
    <p:sldId id="266" r:id="rId7"/>
    <p:sldId id="293" r:id="rId8"/>
    <p:sldId id="294" r:id="rId9"/>
    <p:sldId id="286" r:id="rId10"/>
    <p:sldId id="287" r:id="rId11"/>
    <p:sldId id="288" r:id="rId12"/>
    <p:sldId id="289" r:id="rId13"/>
    <p:sldId id="290" r:id="rId14"/>
    <p:sldId id="291" r:id="rId15"/>
    <p:sldId id="302" r:id="rId16"/>
    <p:sldId id="303" r:id="rId17"/>
    <p:sldId id="304" r:id="rId18"/>
    <p:sldId id="296" r:id="rId19"/>
    <p:sldId id="298" r:id="rId20"/>
    <p:sldId id="299" r:id="rId21"/>
    <p:sldId id="272" r:id="rId22"/>
    <p:sldId id="30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F9435-1C7D-4E88-9C6E-CFC2F1F7B70D}" type="datetimeFigureOut">
              <a:rPr lang="en-US" smtClean="0"/>
              <a:pPr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B6EFC-F786-49B9-96ED-79C2AE52873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3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600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3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Systems of Linear </a:t>
            </a:r>
            <a:r>
              <a:rPr lang="en-GB" sz="4400" b="1" dirty="0" smtClean="0">
                <a:solidFill>
                  <a:schemeClr val="tx2"/>
                </a:solidFill>
              </a:rPr>
              <a:t>Equations</a:t>
            </a:r>
          </a:p>
          <a:p>
            <a:r>
              <a:rPr lang="en-GB" sz="4400" dirty="0" smtClean="0">
                <a:solidFill>
                  <a:schemeClr val="tx2"/>
                </a:solidFill>
              </a:rPr>
              <a:t>(Continued)</a:t>
            </a:r>
            <a:endParaRPr lang="en-GB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Two variable systems of equations</a:t>
            </a:r>
          </a:p>
          <a:p>
            <a:r>
              <a:rPr lang="en-GB" dirty="0" smtClean="0"/>
              <a:t>Solution sets</a:t>
            </a:r>
          </a:p>
          <a:p>
            <a:r>
              <a:rPr lang="en-GB" dirty="0" smtClean="0"/>
              <a:t>Graphical analysis</a:t>
            </a:r>
          </a:p>
          <a:p>
            <a:r>
              <a:rPr lang="en-GB" dirty="0" smtClean="0"/>
              <a:t>The elimination procedure</a:t>
            </a:r>
          </a:p>
          <a:p>
            <a:r>
              <a:rPr lang="en-GB" dirty="0" smtClean="0"/>
              <a:t>Systems of more than two equations with two variables only</a:t>
            </a:r>
          </a:p>
          <a:p>
            <a:r>
              <a:rPr lang="en-GB" dirty="0"/>
              <a:t>Gaussian elimination method (2 x 2 </a:t>
            </a:r>
            <a:r>
              <a:rPr lang="en-GB" dirty="0" smtClean="0"/>
              <a:t>system)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</a:t>
            </a:r>
            <a:r>
              <a:rPr lang="en-GB" dirty="0" smtClean="0"/>
              <a:t>-variable systems, n &gt;2</a:t>
            </a:r>
          </a:p>
          <a:p>
            <a:r>
              <a:rPr lang="en-GB" dirty="0" smtClean="0"/>
              <a:t>Application to product mix problem.</a:t>
            </a:r>
          </a:p>
          <a:p>
            <a:pPr marL="0" indent="0"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Main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The general idea is to transform the original system into diagonal form.</a:t>
            </a:r>
          </a:p>
          <a:p>
            <a:r>
              <a:rPr lang="en-GB" sz="2800" dirty="0"/>
              <a:t>We can use short notations as well to solve the system</a:t>
            </a:r>
          </a:p>
          <a:p>
            <a:pPr>
              <a:buNone/>
            </a:pPr>
            <a:r>
              <a:rPr lang="en-GB" sz="2800" dirty="0"/>
              <a:t>e.g.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/>
              <a:t>can be written as: </a:t>
            </a:r>
            <a:r>
              <a:rPr lang="en-GB" dirty="0"/>
              <a:t> 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0243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The vertical line is used to separate the left and right sides of an equation.</a:t>
            </a:r>
          </a:p>
          <a:p>
            <a:r>
              <a:rPr lang="en-GB" sz="2800" dirty="0" smtClean="0"/>
              <a:t>Each column to the left of the vertical line contains all the coefficients for one of the variables in the system</a:t>
            </a:r>
          </a:p>
          <a:p>
            <a:endParaRPr lang="en-GB" sz="2800" dirty="0"/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Gaussian elimination procedure for 3 x 3 system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procedure of Gaussian elimination method  for the 3 x 3 system is same as for 2 x 2 system. </a:t>
            </a:r>
          </a:p>
          <a:p>
            <a:r>
              <a:rPr lang="en-GB" dirty="0" smtClean="0"/>
              <a:t>First we will form coefficient transformation for  3 x 3 system, then convert it to transformed system.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4955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9240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>
                <a:solidFill>
                  <a:schemeClr val="tx2"/>
                </a:solidFill>
              </a:rPr>
              <a:t>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dirty="0" smtClean="0">
                <a:solidFill>
                  <a:schemeClr val="tx2"/>
                </a:solidFill>
              </a:rPr>
              <a:t>(</a:t>
            </a:r>
            <a:r>
              <a:rPr lang="en-GB" sz="3600" dirty="0" err="1" smtClean="0">
                <a:solidFill>
                  <a:schemeClr val="tx2"/>
                </a:solidFill>
              </a:rPr>
              <a:t>contd</a:t>
            </a:r>
            <a:r>
              <a:rPr lang="en-GB" sz="3600" dirty="0" smtClean="0">
                <a:solidFill>
                  <a:schemeClr val="tx2"/>
                </a:solidFill>
              </a:rPr>
              <a:t>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dirty="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dirty="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dirty="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dirty="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9014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dirty="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9014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dirty="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9014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Applications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2800" b="1" dirty="0" smtClean="0"/>
              <a:t>Product mix problem: </a:t>
            </a:r>
            <a:r>
              <a:rPr lang="en-GB" sz="2800" dirty="0" smtClean="0"/>
              <a:t>A variety of applications are concerned with determining the </a:t>
            </a:r>
            <a:r>
              <a:rPr lang="en-GB" sz="2800" dirty="0" err="1" smtClean="0"/>
              <a:t>quantaties</a:t>
            </a:r>
            <a:r>
              <a:rPr lang="en-GB" sz="2800" dirty="0" smtClean="0"/>
              <a:t> </a:t>
            </a:r>
            <a:r>
              <a:rPr lang="en-GB" sz="2800" dirty="0" smtClean="0"/>
              <a:t>of different products which satisfy specific requirements.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endParaRPr lang="en-GB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45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A company produces three products</a:t>
            </a:r>
          </a:p>
          <a:p>
            <a:r>
              <a:rPr lang="en-GB" sz="2800" dirty="0" smtClean="0"/>
              <a:t>Each needs to be processed through 3 different departments, with following data.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Determine whether there are any combination of three products which would exhaust the weekly capacities of the three departments?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43129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 smtClean="0"/>
              <a:t>Solution</a:t>
            </a:r>
            <a:r>
              <a:rPr lang="en-GB" dirty="0" smtClean="0"/>
              <a:t>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9014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Gaussian elimination method for 3 x 3 system</a:t>
            </a:r>
          </a:p>
          <a:p>
            <a:r>
              <a:rPr lang="en-GB" sz="2800" dirty="0" smtClean="0"/>
              <a:t>Application to product mix problem</a:t>
            </a:r>
          </a:p>
          <a:p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Functions</a:t>
            </a:r>
          </a:p>
          <a:p>
            <a:r>
              <a:rPr lang="en-GB" sz="2800" dirty="0"/>
              <a:t>Domain and Range of a function</a:t>
            </a:r>
          </a:p>
          <a:p>
            <a:r>
              <a:rPr lang="en-GB" sz="2800" dirty="0"/>
              <a:t>Multivariate functions</a:t>
            </a:r>
          </a:p>
          <a:p>
            <a:r>
              <a:rPr lang="en-GB" sz="2800"/>
              <a:t>Types of functions</a:t>
            </a:r>
          </a:p>
          <a:p>
            <a:pPr marL="0" indent="0">
              <a:buNone/>
            </a:pP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279111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308</Words>
  <Application>Microsoft Office PowerPoint</Application>
  <PresentationFormat>On-screen Show (4:3)</PresentationFormat>
  <Paragraphs>58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Business Mathematics  MTH-367 </vt:lpstr>
      <vt:lpstr>Chapter 3</vt:lpstr>
      <vt:lpstr>Review</vt:lpstr>
      <vt:lpstr>Today’s Topics</vt:lpstr>
      <vt:lpstr>Main Points</vt:lpstr>
      <vt:lpstr>Slide 6</vt:lpstr>
      <vt:lpstr>Gaussian elimination procedure for 3 x 3 system</vt:lpstr>
      <vt:lpstr>Slide 8</vt:lpstr>
      <vt:lpstr>Examples</vt:lpstr>
      <vt:lpstr>Examples (contd.)</vt:lpstr>
      <vt:lpstr>Examples (contd)</vt:lpstr>
      <vt:lpstr>Examples (contd.)</vt:lpstr>
      <vt:lpstr>Examples (contd.)</vt:lpstr>
      <vt:lpstr>Examples (contd.)</vt:lpstr>
      <vt:lpstr>Examples (contd.)</vt:lpstr>
      <vt:lpstr>Examples (contd.)</vt:lpstr>
      <vt:lpstr>Examples (contd.)</vt:lpstr>
      <vt:lpstr>Applications</vt:lpstr>
      <vt:lpstr>Example</vt:lpstr>
      <vt:lpstr>Example (contd.)</vt:lpstr>
      <vt:lpstr>Summary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66</cp:revision>
  <dcterms:created xsi:type="dcterms:W3CDTF">2012-05-18T07:34:54Z</dcterms:created>
  <dcterms:modified xsi:type="dcterms:W3CDTF">2012-12-10T13:59:03Z</dcterms:modified>
</cp:coreProperties>
</file>