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56" r:id="rId11"/>
    <p:sldId id="357" r:id="rId12"/>
    <p:sldId id="353" r:id="rId13"/>
    <p:sldId id="354" r:id="rId14"/>
    <p:sldId id="355" r:id="rId15"/>
    <p:sldId id="358" r:id="rId16"/>
    <p:sldId id="359" r:id="rId17"/>
    <p:sldId id="292" r:id="rId18"/>
    <p:sldId id="25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37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</a:t>
            </a:r>
            <a:r>
              <a:rPr lang="cy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14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Approximation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Conclusion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Frame For Arbitrary Speed Curves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Velocity And Acceleration 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597" y="2667000"/>
            <a:ext cx="4081849" cy="350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488" y="17537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22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Apparatus For A Regular Curve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Computing Frenet Frame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 The Spherical Image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Cylindrical Helix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Conclusion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6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488" y="17537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farm5.staticflickr.com/4119/4766915217_15ca54937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6415" y="2659040"/>
            <a:ext cx="4424334" cy="34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254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600" b="1" dirty="0" smtClean="0">
                    <a:latin typeface="Cambria" pitchFamily="18" charset="0"/>
                  </a:rPr>
                  <a:t>Theorem: </a:t>
                </a:r>
                <a:r>
                  <a:rPr lang="en-US" sz="19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900" dirty="0" smtClean="0">
                    <a:latin typeface="Cambria" pitchFamily="18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9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9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900" b="1" dirty="0" smtClean="0">
                    <a:latin typeface="Cambria" pitchFamily="18" charset="0"/>
                  </a:rPr>
                  <a:t/>
                </a:r>
                <a:r>
                  <a:rPr lang="en-US" sz="19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sz="2400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𝑁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r>
                        <a:rPr lang="en-US" sz="2400" b="0" i="1" smtClean="0">
                          <a:latin typeface="Cambria Math"/>
                        </a:rPr>
                        <m:t>×</m:t>
                      </m:r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𝜅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𝜏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269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dirty="0" smtClean="0">
                    <a:latin typeface="Cambria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𝛼</m:t>
                            </m:r>
                          </m:num>
                          <m:den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974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dirty="0" smtClean="0">
                    <a:latin typeface="Cambria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𝜅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𝛼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5203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dirty="0" smtClean="0">
                    <a:latin typeface="Cambria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𝛼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′×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′′</m:t>
                                </m:r>
                              </m:sup>
                            </m:sSup>
                          </m:num>
                          <m:den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′′</m:t>
                                    </m:r>
                                  </m:sup>
                                </m:sSup>
                              </m:e>
                            </m:d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590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dirty="0" smtClean="0">
                    <a:latin typeface="Cambria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𝜏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′′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1">
                                <a:latin typeface="Cambria Math"/>
                              </a:rPr>
                              <m:t>. 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′′′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‖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"/>
                                    <m:endChr m:val="‖"/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​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𝛼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×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𝛼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′′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Cambria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400224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12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/>
                </a:r>
                <a:r>
                  <a:rPr lang="en-US" sz="1800" dirty="0" smtClean="0">
                    <a:latin typeface="Cambria" pitchFamily="18" charset="0"/>
                  </a:rPr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=(3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,3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.3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Find the Frenet apparatus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514102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 Math"/>
                  </a:rPr>
                  <a:t>Frenet Apparatus</a:t>
                </a:r>
              </a:p>
              <a:p>
                <a:endParaRPr lang="en-US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 smtClean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514102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780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/>
                </a:r>
                <a:r>
                  <a:rPr lang="en-US" sz="1800" dirty="0" smtClean="0">
                    <a:latin typeface="Cambria" pitchFamily="18" charset="0"/>
                  </a:rPr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=(3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,3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.3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Find the Frenet apparatus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514102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 Math"/>
                  </a:rPr>
                  <a:t>Frenet Apparatus</a:t>
                </a:r>
              </a:p>
              <a:p>
                <a:endParaRPr lang="en-US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 smtClean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514102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2577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Apparatus For A Regular Curve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/>
                </a:r>
                <a:r>
                  <a:rPr lang="en-US" sz="1800" dirty="0" smtClean="0">
                    <a:latin typeface="Cambria" pitchFamily="18" charset="0"/>
                  </a:rPr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=(3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,3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.3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Find the Frenet apparatus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477000" y="914400"/>
                <a:ext cx="2209800" cy="514102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 Math"/>
                  </a:rPr>
                  <a:t>Frenet Apparatus</a:t>
                </a:r>
              </a:p>
              <a:p>
                <a:endParaRPr lang="en-US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  <a:p>
                <a:endParaRPr lang="en-US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𝑁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×</m:t>
                      </m:r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𝐵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′×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i="1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en-US" i="1" dirty="0">
                  <a:latin typeface="Cambria Math"/>
                </a:endParaRPr>
              </a:p>
              <a:p>
                <a:endParaRPr lang="en-US" i="1" dirty="0" smtClean="0">
                  <a:latin typeface="Cambria Math"/>
                </a:endParaRPr>
              </a:p>
              <a:p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𝜅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𝜏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.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′′′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‖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‖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​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914400"/>
                <a:ext cx="2209800" cy="514102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8277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Spherical Image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Applications Of Frenet Formulas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Given 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we construct a new curve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Such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has some properties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helps us to understand those properties in a better way.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Spherical Image: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/>
                </a:r>
                <a:r>
                  <a:rPr lang="en-US" sz="1800" dirty="0" smtClean="0">
                    <a:latin typeface="Cambria" pitchFamily="18" charset="0"/>
                  </a:rPr>
                  <a:t>be a unit speed curve. The spherical image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curve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That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𝜎</m:t>
                      </m:r>
                      <m:r>
                        <a:rPr lang="en-US" sz="1800" b="0" i="1" smtClean="0">
                          <a:latin typeface="Cambria Math"/>
                        </a:rPr>
                        <m:t>:</m:t>
                      </m:r>
                      <m:r>
                        <a:rPr lang="en-US" sz="1800" b="0" i="1" smtClean="0">
                          <a:latin typeface="Cambria Math"/>
                        </a:rPr>
                        <m:t>𝐼</m:t>
                      </m:r>
                      <m:r>
                        <a:rPr lang="en-US" sz="1800" b="0" i="1" smtClean="0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))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w</a:t>
                </a:r>
                <a:r>
                  <a:rPr lang="en-US" sz="1800" dirty="0" smtClean="0">
                    <a:latin typeface="Cambria" pitchFamily="18" charset="0"/>
                  </a:rPr>
                  <a:t>here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tangent 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the curve.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399" y="3200400"/>
            <a:ext cx="2428875" cy="303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66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Spherical Image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mbria" pitchFamily="18" charset="0"/>
              </a:rPr>
              <a:t>Spherical Image</a:t>
            </a:r>
            <a:endParaRPr lang="en-US" sz="24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24585"/>
            <a:ext cx="7656525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459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Spherical Image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The unit helix is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𝑐𝑜𝑠</m:t>
                      </m:r>
                      <m:f>
                        <m:f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, 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𝑠𝑖𝑛</m:t>
                      </m:r>
                      <m:f>
                        <m:f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𝑏𝑠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 smtClean="0">
                    <a:latin typeface="Cambria" pitchFamily="18" charset="0"/>
                  </a:rPr>
                  <a:t>. </a:t>
                </a:r>
                <a:r>
                  <a:rPr lang="en-US" sz="1800" dirty="0" smtClean="0">
                    <a:latin typeface="Cambria" pitchFamily="18" charset="0"/>
                  </a:rPr>
                  <a:t>Then the spherical image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given by:</a:t>
                </a: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3143" y="3252984"/>
            <a:ext cx="1828800" cy="322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upload.wikimedia.org/wikipedia/commons/thumb/1/1e/Esfera-raio-circulomenor.png/180px-Esfera-raio-circulomeno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4084" y="3380095"/>
            <a:ext cx="3100316" cy="306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59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Spherical Image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Curvature Of The Spherical Image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the spherical image of the unit speed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 Let us calculate the curvature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9227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What we have learnt today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Apparatus For A Regular Curve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Computing Frenet Frame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 The Spherical Image 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6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488" y="17537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farm5.staticflickr.com/4119/4766915217_15ca54937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6415" y="2659040"/>
            <a:ext cx="4424334" cy="34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254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9600" y="1117189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Cylindrical Helix,</a:t>
            </a:r>
          </a:p>
          <a:p>
            <a:pPr algn="ctr"/>
            <a:r>
              <a:rPr lang="en-US" sz="4000" b="1" dirty="0" smtClean="0">
                <a:latin typeface="Cambria" pitchFamily="18" charset="0"/>
              </a:rPr>
              <a:t>Covariant </a:t>
            </a:r>
            <a:r>
              <a:rPr lang="en-US" sz="4000" b="1" dirty="0" smtClean="0">
                <a:latin typeface="Cambria" pitchFamily="18" charset="0"/>
              </a:rPr>
              <a:t>Derivative</a:t>
            </a:r>
            <a:endParaRPr lang="en-US" b="1" dirty="0">
              <a:latin typeface="Cambria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362200"/>
            <a:ext cx="3256894" cy="3659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2" descr="C:\Users\DR SOHAIL\Desktop\end of lecture photos\computer-job-seek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0553" y="1359182"/>
            <a:ext cx="3304794" cy="495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228</Words>
  <Application>Microsoft Office PowerPoint</Application>
  <PresentationFormat>On-screen Show (4:3)</PresentationFormat>
  <Paragraphs>112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Last lecture</vt:lpstr>
      <vt:lpstr>Today’s lecture</vt:lpstr>
      <vt:lpstr>Frenet Apparatus For A Regular Curve</vt:lpstr>
      <vt:lpstr>Frenet Apparatus For A Regular Curve</vt:lpstr>
      <vt:lpstr>Frenet Apparatus For A Regular Curve</vt:lpstr>
      <vt:lpstr>Frenet Apparatus For A Regular Curve</vt:lpstr>
      <vt:lpstr>Frenet Apparatus For A Regular Curve</vt:lpstr>
      <vt:lpstr>Frenet Apparatus For A Regular Curve</vt:lpstr>
      <vt:lpstr>Frenet Apparatus For A Regular Curve</vt:lpstr>
      <vt:lpstr>Frenet Apparatus For A Regular Curve</vt:lpstr>
      <vt:lpstr>The Spherical Image</vt:lpstr>
      <vt:lpstr>The Spherical Image</vt:lpstr>
      <vt:lpstr>The Spherical Image</vt:lpstr>
      <vt:lpstr>The Spherical Image</vt:lpstr>
      <vt:lpstr>What we have learnt today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156</cp:revision>
  <dcterms:created xsi:type="dcterms:W3CDTF">2006-08-16T00:00:00Z</dcterms:created>
  <dcterms:modified xsi:type="dcterms:W3CDTF">2013-04-30T06:07:38Z</dcterms:modified>
</cp:coreProperties>
</file>