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E1E70-D0A9-4272-876D-C07D3B7D4523}" type="datetimeFigureOut">
              <a:rPr lang="en-US" smtClean="0"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699E5-30BC-4CE7-A654-F1AE50E9F56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2013-01-08T04:40:14Z</dcterms:created>
  <dcterms:modified xsi:type="dcterms:W3CDTF">2013-01-08T06:05:53Z</dcterms:modified>
</cp:coreProperties>
</file>