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F69379-9A13-42AA-B56F-ABFD6A3E3204}" type="datetimeFigureOut">
              <a:rPr lang="en-US" smtClean="0"/>
              <a:t>12/6/2012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4DD526-D6FE-46F4-B659-23FE80468CA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0</Words>
  <Application>Microsoft Office PowerPoint</Application>
  <PresentationFormat>On-screen Show (4:3)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NTS</dc:creator>
  <cp:lastModifiedBy>NTS</cp:lastModifiedBy>
  <cp:revision>7</cp:revision>
  <dcterms:created xsi:type="dcterms:W3CDTF">2012-12-06T11:01:50Z</dcterms:created>
  <dcterms:modified xsi:type="dcterms:W3CDTF">2012-12-06T12:31:25Z</dcterms:modified>
</cp:coreProperties>
</file>