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AFFE-9824-4D05-BEA0-A717314EB19C}" type="datetimeFigureOut">
              <a:rPr lang="en-US" smtClean="0"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5481F-E542-4DC3-BA39-A1C4D179DA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2012-12-05T10:30:18Z</dcterms:created>
  <dcterms:modified xsi:type="dcterms:W3CDTF">2012-12-05T12:05:29Z</dcterms:modified>
</cp:coreProperties>
</file>