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B10DC-9C93-4711-91A8-39110B5124AC}" type="datetimeFigureOut">
              <a:rPr lang="en-US" smtClean="0"/>
              <a:t>12/4/2012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5D805-F6F6-438B-9402-3372F3AE9F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B10DC-9C93-4711-91A8-39110B5124AC}" type="datetimeFigureOut">
              <a:rPr lang="en-US" smtClean="0"/>
              <a:t>12/4/2012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5D805-F6F6-438B-9402-3372F3AE9F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B10DC-9C93-4711-91A8-39110B5124AC}" type="datetimeFigureOut">
              <a:rPr lang="en-US" smtClean="0"/>
              <a:t>12/4/2012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5D805-F6F6-438B-9402-3372F3AE9F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B10DC-9C93-4711-91A8-39110B5124AC}" type="datetimeFigureOut">
              <a:rPr lang="en-US" smtClean="0"/>
              <a:t>12/4/2012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5D805-F6F6-438B-9402-3372F3AE9F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B10DC-9C93-4711-91A8-39110B5124AC}" type="datetimeFigureOut">
              <a:rPr lang="en-US" smtClean="0"/>
              <a:t>12/4/2012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5D805-F6F6-438B-9402-3372F3AE9F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B10DC-9C93-4711-91A8-39110B5124AC}" type="datetimeFigureOut">
              <a:rPr lang="en-US" smtClean="0"/>
              <a:t>12/4/2012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5D805-F6F6-438B-9402-3372F3AE9F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B10DC-9C93-4711-91A8-39110B5124AC}" type="datetimeFigureOut">
              <a:rPr lang="en-US" smtClean="0"/>
              <a:t>12/4/2012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5D805-F6F6-438B-9402-3372F3AE9F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B10DC-9C93-4711-91A8-39110B5124AC}" type="datetimeFigureOut">
              <a:rPr lang="en-US" smtClean="0"/>
              <a:t>12/4/2012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5D805-F6F6-438B-9402-3372F3AE9F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B10DC-9C93-4711-91A8-39110B5124AC}" type="datetimeFigureOut">
              <a:rPr lang="en-US" smtClean="0"/>
              <a:t>12/4/2012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5D805-F6F6-438B-9402-3372F3AE9F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B10DC-9C93-4711-91A8-39110B5124AC}" type="datetimeFigureOut">
              <a:rPr lang="en-US" smtClean="0"/>
              <a:t>12/4/2012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5D805-F6F6-438B-9402-3372F3AE9F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B10DC-9C93-4711-91A8-39110B5124AC}" type="datetimeFigureOut">
              <a:rPr lang="en-US" smtClean="0"/>
              <a:t>12/4/2012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5D805-F6F6-438B-9402-3372F3AE9FE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8B10DC-9C93-4711-91A8-39110B5124AC}" type="datetimeFigureOut">
              <a:rPr lang="en-US" smtClean="0"/>
              <a:t>12/4/2012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E5D805-F6F6-438B-9402-3372F3AE9FE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8</cp:revision>
  <dcterms:created xsi:type="dcterms:W3CDTF">2012-12-04T06:26:11Z</dcterms:created>
  <dcterms:modified xsi:type="dcterms:W3CDTF">2012-12-04T07:52:37Z</dcterms:modified>
</cp:coreProperties>
</file>