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71" r:id="rId6"/>
    <p:sldId id="272" r:id="rId7"/>
    <p:sldId id="273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788D47-3AC0-404E-8A96-5B951712EFDE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9E184-DBEB-4F4B-9B5B-655D6C8468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2012-12-04T04:46:03Z</dcterms:created>
  <dcterms:modified xsi:type="dcterms:W3CDTF">2012-12-04T06:22:50Z</dcterms:modified>
</cp:coreProperties>
</file>