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3B29D-8E70-4779-83C5-16C7AEE839D5}" type="datetimeFigureOut">
              <a:rPr lang="en-US" smtClean="0"/>
              <a:t>12/1/2012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2850B-D952-4034-A0F9-CCCBB764DC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3B29D-8E70-4779-83C5-16C7AEE839D5}" type="datetimeFigureOut">
              <a:rPr lang="en-US" smtClean="0"/>
              <a:t>12/1/2012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2850B-D952-4034-A0F9-CCCBB764DC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3B29D-8E70-4779-83C5-16C7AEE839D5}" type="datetimeFigureOut">
              <a:rPr lang="en-US" smtClean="0"/>
              <a:t>12/1/2012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2850B-D952-4034-A0F9-CCCBB764DC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3B29D-8E70-4779-83C5-16C7AEE839D5}" type="datetimeFigureOut">
              <a:rPr lang="en-US" smtClean="0"/>
              <a:t>12/1/2012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2850B-D952-4034-A0F9-CCCBB764DC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3B29D-8E70-4779-83C5-16C7AEE839D5}" type="datetimeFigureOut">
              <a:rPr lang="en-US" smtClean="0"/>
              <a:t>12/1/2012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2850B-D952-4034-A0F9-CCCBB764DC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3B29D-8E70-4779-83C5-16C7AEE839D5}" type="datetimeFigureOut">
              <a:rPr lang="en-US" smtClean="0"/>
              <a:t>12/1/2012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2850B-D952-4034-A0F9-CCCBB764DC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3B29D-8E70-4779-83C5-16C7AEE839D5}" type="datetimeFigureOut">
              <a:rPr lang="en-US" smtClean="0"/>
              <a:t>12/1/2012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2850B-D952-4034-A0F9-CCCBB764DC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3B29D-8E70-4779-83C5-16C7AEE839D5}" type="datetimeFigureOut">
              <a:rPr lang="en-US" smtClean="0"/>
              <a:t>12/1/2012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2850B-D952-4034-A0F9-CCCBB764DC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3B29D-8E70-4779-83C5-16C7AEE839D5}" type="datetimeFigureOut">
              <a:rPr lang="en-US" smtClean="0"/>
              <a:t>12/1/2012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2850B-D952-4034-A0F9-CCCBB764DC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3B29D-8E70-4779-83C5-16C7AEE839D5}" type="datetimeFigureOut">
              <a:rPr lang="en-US" smtClean="0"/>
              <a:t>12/1/2012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2850B-D952-4034-A0F9-CCCBB764DC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3B29D-8E70-4779-83C5-16C7AEE839D5}" type="datetimeFigureOut">
              <a:rPr lang="en-US" smtClean="0"/>
              <a:t>12/1/2012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2850B-D952-4034-A0F9-CCCBB764DC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33B29D-8E70-4779-83C5-16C7AEE839D5}" type="datetimeFigureOut">
              <a:rPr lang="en-US" smtClean="0"/>
              <a:t>12/1/2012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C2850B-D952-4034-A0F9-CCCBB764DCA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0</Words>
  <Application>Microsoft Office PowerPoint</Application>
  <PresentationFormat>On-screen Show (4:3)</PresentationFormat>
  <Paragraphs>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9</cp:revision>
  <dcterms:created xsi:type="dcterms:W3CDTF">2012-12-01T10:34:17Z</dcterms:created>
  <dcterms:modified xsi:type="dcterms:W3CDTF">2012-12-01T12:12:57Z</dcterms:modified>
</cp:coreProperties>
</file>