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73385-84D3-471C-9407-5C30200D49BC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66BC0-0953-461E-BBC7-72433388FD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73385-84D3-471C-9407-5C30200D49BC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66BC0-0953-461E-BBC7-72433388FD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73385-84D3-471C-9407-5C30200D49BC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66BC0-0953-461E-BBC7-72433388FD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73385-84D3-471C-9407-5C30200D49BC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66BC0-0953-461E-BBC7-72433388FD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73385-84D3-471C-9407-5C30200D49BC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66BC0-0953-461E-BBC7-72433388FD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73385-84D3-471C-9407-5C30200D49BC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66BC0-0953-461E-BBC7-72433388FD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73385-84D3-471C-9407-5C30200D49BC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66BC0-0953-461E-BBC7-72433388FD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73385-84D3-471C-9407-5C30200D49BC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66BC0-0953-461E-BBC7-72433388FD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73385-84D3-471C-9407-5C30200D49BC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66BC0-0953-461E-BBC7-72433388FD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73385-84D3-471C-9407-5C30200D49BC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66BC0-0953-461E-BBC7-72433388FD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73385-84D3-471C-9407-5C30200D49BC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66BC0-0953-461E-BBC7-72433388FD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373385-84D3-471C-9407-5C30200D49BC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66BC0-0953-461E-BBC7-72433388FD5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0</Words>
  <Application>Microsoft Office PowerPoint</Application>
  <PresentationFormat>On-screen Show (4:3)</PresentationFormat>
  <Paragraphs>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6</cp:revision>
  <dcterms:created xsi:type="dcterms:W3CDTF">2013-01-16T08:41:49Z</dcterms:created>
  <dcterms:modified xsi:type="dcterms:W3CDTF">2013-01-16T12:26:57Z</dcterms:modified>
</cp:coreProperties>
</file>