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9467D-37E6-4CF7-88A7-BAFD034C9B86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89C86-E679-4274-A398-7B4067E7100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2013-01-08T06:32:57Z</dcterms:created>
  <dcterms:modified xsi:type="dcterms:W3CDTF">2013-01-08T08:07:32Z</dcterms:modified>
</cp:coreProperties>
</file>