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579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638B-9F94-4AFF-9ED8-015DB29D5FC8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6249-285F-4B47-BA09-F93E41EA9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638B-9F94-4AFF-9ED8-015DB29D5FC8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6249-285F-4B47-BA09-F93E41EA9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638B-9F94-4AFF-9ED8-015DB29D5FC8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6249-285F-4B47-BA09-F93E41EA9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638B-9F94-4AFF-9ED8-015DB29D5FC8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6249-285F-4B47-BA09-F93E41EA9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638B-9F94-4AFF-9ED8-015DB29D5FC8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6249-285F-4B47-BA09-F93E41EA9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638B-9F94-4AFF-9ED8-015DB29D5FC8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6249-285F-4B47-BA09-F93E41EA9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638B-9F94-4AFF-9ED8-015DB29D5FC8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6249-285F-4B47-BA09-F93E41EA9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638B-9F94-4AFF-9ED8-015DB29D5FC8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6249-285F-4B47-BA09-F93E41EA9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638B-9F94-4AFF-9ED8-015DB29D5FC8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6249-285F-4B47-BA09-F93E41EA9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638B-9F94-4AFF-9ED8-015DB29D5FC8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6249-285F-4B47-BA09-F93E41EA9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638B-9F94-4AFF-9ED8-015DB29D5FC8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6249-285F-4B47-BA09-F93E41EA9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2638B-9F94-4AFF-9ED8-015DB29D5FC8}" type="datetimeFigureOut">
              <a:rPr lang="en-US" smtClean="0"/>
              <a:t>11/30/2012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C6249-285F-4B47-BA09-F93E41EA96A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0</Words>
  <Application>Microsoft Office PowerPoint</Application>
  <PresentationFormat>On-screen Show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NTS</dc:creator>
  <cp:lastModifiedBy>NTS</cp:lastModifiedBy>
  <cp:revision>9</cp:revision>
  <dcterms:created xsi:type="dcterms:W3CDTF">2012-11-30T10:53:46Z</dcterms:created>
  <dcterms:modified xsi:type="dcterms:W3CDTF">2012-11-30T12:44:41Z</dcterms:modified>
</cp:coreProperties>
</file>