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7BA5F-D096-4A4F-B4A4-A0F5460DBC04}" type="datetimeFigureOut">
              <a:rPr lang="en-US" smtClean="0"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42B3C-75F6-4E98-8DA1-3A60398D2C2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4</cp:revision>
  <dcterms:created xsi:type="dcterms:W3CDTF">2012-12-29T10:36:10Z</dcterms:created>
  <dcterms:modified xsi:type="dcterms:W3CDTF">2012-12-29T13:19:46Z</dcterms:modified>
</cp:coreProperties>
</file>