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7" r:id="rId17"/>
    <p:sldId id="278" r:id="rId18"/>
    <p:sldId id="279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C10CF5-180F-458D-9855-39607C2FBC7C}" type="datetimeFigureOut">
              <a:rPr lang="en-US" smtClean="0"/>
              <a:t>12/27/2012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B1989D-00E4-451D-9FCB-EDA78C151ED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1989D-00E4-451D-9FCB-EDA78C151ED7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1989D-00E4-451D-9FCB-EDA78C151ED7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1989D-00E4-451D-9FCB-EDA78C151ED7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1989D-00E4-451D-9FCB-EDA78C151ED7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B1989D-00E4-451D-9FCB-EDA78C151ED7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DEE1F-2D3E-4488-96E2-08C349935E5A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43CFF-7D3C-458A-A6C0-A0FAB9795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5</Words>
  <Application>Microsoft Office PowerPoint</Application>
  <PresentationFormat>On-screen Show (4:3)</PresentationFormat>
  <Paragraphs>5</Paragraphs>
  <Slides>19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4</cp:revision>
  <dcterms:created xsi:type="dcterms:W3CDTF">2012-12-27T10:36:32Z</dcterms:created>
  <dcterms:modified xsi:type="dcterms:W3CDTF">2012-12-27T12:39:08Z</dcterms:modified>
</cp:coreProperties>
</file>