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A3B0-1EE0-4165-A99B-51D9EBD0BAFD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BFA42-E1F5-4E73-9E7F-8263B369D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A3B0-1EE0-4165-A99B-51D9EBD0BAFD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BFA42-E1F5-4E73-9E7F-8263B369D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A3B0-1EE0-4165-A99B-51D9EBD0BAFD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BFA42-E1F5-4E73-9E7F-8263B369D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A3B0-1EE0-4165-A99B-51D9EBD0BAFD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BFA42-E1F5-4E73-9E7F-8263B369D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A3B0-1EE0-4165-A99B-51D9EBD0BAFD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BFA42-E1F5-4E73-9E7F-8263B369D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A3B0-1EE0-4165-A99B-51D9EBD0BAFD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BFA42-E1F5-4E73-9E7F-8263B369D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A3B0-1EE0-4165-A99B-51D9EBD0BAFD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BFA42-E1F5-4E73-9E7F-8263B369D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A3B0-1EE0-4165-A99B-51D9EBD0BAFD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BFA42-E1F5-4E73-9E7F-8263B369D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A3B0-1EE0-4165-A99B-51D9EBD0BAFD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BFA42-E1F5-4E73-9E7F-8263B369D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A3B0-1EE0-4165-A99B-51D9EBD0BAFD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BFA42-E1F5-4E73-9E7F-8263B369D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A3B0-1EE0-4165-A99B-51D9EBD0BAFD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BFA42-E1F5-4E73-9E7F-8263B369D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AA3B0-1EE0-4165-A99B-51D9EBD0BAFD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BFA42-E1F5-4E73-9E7F-8263B369D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0</Words>
  <Application>Microsoft Office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4</cp:revision>
  <dcterms:created xsi:type="dcterms:W3CDTF">2012-12-26T11:01:54Z</dcterms:created>
  <dcterms:modified xsi:type="dcterms:W3CDTF">2012-12-26T12:26:12Z</dcterms:modified>
</cp:coreProperties>
</file>