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BAF98-A90D-44D8-BD16-153094355E00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90408-AD4B-48B6-846A-BAA57282320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2012-12-26T08:24:22Z</dcterms:created>
  <dcterms:modified xsi:type="dcterms:W3CDTF">2012-12-26T10:04:42Z</dcterms:modified>
</cp:coreProperties>
</file>